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00"/>
    <a:srgbClr val="005000"/>
    <a:srgbClr val="005900"/>
    <a:srgbClr val="006E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5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4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1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/>
            </a:gs>
            <a:gs pos="100000">
              <a:srgbClr val="0028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C1CB-A36C-49B1-BE1D-30D8219777F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33CE7-11E2-499D-B83E-F01C4705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4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457200"/>
            <a:ext cx="7772400" cy="2305051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Chaparral Pro Light" pitchFamily="18" charset="0"/>
              </a:rPr>
              <a:t>Love </a:t>
            </a:r>
            <a:r>
              <a:rPr lang="en-US" sz="4000" b="1" smtClean="0">
                <a:latin typeface="Chaparral Pro Light" pitchFamily="18" charset="0"/>
              </a:rPr>
              <a:t>Your </a:t>
            </a:r>
            <a:r>
              <a:rPr lang="en-US" sz="4000" b="1" dirty="0" smtClean="0">
                <a:latin typeface="Chaparral Pro Light" pitchFamily="18" charset="0"/>
              </a:rPr>
              <a:t>Friend to Faith</a:t>
            </a:r>
            <a:br>
              <a:rPr lang="en-US" sz="4000" b="1" dirty="0" smtClean="0">
                <a:latin typeface="Chaparral Pro Light" pitchFamily="18" charset="0"/>
              </a:rPr>
            </a:br>
            <a:r>
              <a:rPr lang="en-US" sz="4000" b="1" dirty="0" smtClean="0">
                <a:latin typeface="Chaparral Pro Light" pitchFamily="18" charset="0"/>
              </a:rPr>
              <a:t>Becoming a Convincing Christian</a:t>
            </a:r>
            <a:endParaRPr lang="en-US" sz="4000" b="1" dirty="0">
              <a:latin typeface="Chaparral Pro Light" pitchFamily="18" charset="0"/>
            </a:endParaRPr>
          </a:p>
        </p:txBody>
      </p:sp>
      <p:pic>
        <p:nvPicPr>
          <p:cNvPr id="1026" name="Picture 2" descr="C:\Users\jjames\Desktop\iStock_000004512720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867400" cy="390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9067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haparral Pro Light" pitchFamily="18" charset="0"/>
              </a:rPr>
              <a:t>Church Renewal Resource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Chaparral Pro Light" pitchFamily="18" charset="0"/>
              </a:rPr>
              <a:t>Evangelism Ministries USA/Canada Region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Chaparral Pro Light" pitchFamily="18" charset="0"/>
              </a:rPr>
              <a:t>Church of the Nazarene</a:t>
            </a:r>
          </a:p>
        </p:txBody>
      </p:sp>
    </p:spTree>
    <p:extLst>
      <p:ext uri="{BB962C8B-B14F-4D97-AF65-F5344CB8AC3E}">
        <p14:creationId xmlns:p14="http://schemas.microsoft.com/office/powerpoint/2010/main" val="181800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Put </a:t>
            </a:r>
            <a:r>
              <a:rPr lang="en-US" sz="2400" dirty="0"/>
              <a:t>on </a:t>
            </a:r>
            <a:r>
              <a:rPr lang="en-US" sz="2400" b="1" u="sng" dirty="0"/>
              <a:t>HOLY</a:t>
            </a:r>
            <a:r>
              <a:rPr lang="en-US" sz="2400" dirty="0"/>
              <a:t> living.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new self begins with our </a:t>
            </a:r>
            <a:r>
              <a:rPr lang="en-US" sz="2400" b="1" u="sng" dirty="0"/>
              <a:t>ATTITUDES</a:t>
            </a:r>
            <a:r>
              <a:rPr lang="en-US" sz="2400" dirty="0"/>
              <a:t>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set of our </a:t>
            </a:r>
            <a:r>
              <a:rPr lang="en-US" sz="2400" b="1" u="sng" dirty="0"/>
              <a:t>MINDS</a:t>
            </a:r>
            <a:r>
              <a:rPr lang="en-US" sz="2400" dirty="0"/>
              <a:t> decides our behavior.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When </a:t>
            </a:r>
            <a:r>
              <a:rPr lang="en-US" sz="2400" dirty="0"/>
              <a:t>our motivation is to be </a:t>
            </a:r>
            <a:r>
              <a:rPr lang="en-US" sz="2400" b="1" u="sng" dirty="0"/>
              <a:t>GOD-LIKE</a:t>
            </a:r>
            <a:r>
              <a:rPr lang="en-US" sz="2400" dirty="0"/>
              <a:t> He gives us a new self.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We </a:t>
            </a:r>
            <a:r>
              <a:rPr lang="en-US" sz="2400" dirty="0"/>
              <a:t>were created for </a:t>
            </a:r>
            <a:r>
              <a:rPr lang="en-US" sz="2400" b="1" u="sng" dirty="0"/>
              <a:t>RIGHTEOUSNESS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Conclusion</a:t>
            </a:r>
            <a:r>
              <a:rPr lang="en-US" sz="2400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Our </a:t>
            </a:r>
            <a:r>
              <a:rPr lang="en-US" sz="2400" dirty="0"/>
              <a:t>task in the world is to speak the truth.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This</a:t>
            </a:r>
            <a:r>
              <a:rPr lang="en-US" sz="2400" dirty="0"/>
              <a:t>, then, is how we become convincing Christians</a:t>
            </a:r>
            <a:r>
              <a:rPr lang="en-US" sz="24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939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>
                <a:latin typeface="Chaparral Pro Light" pitchFamily="18" charset="0"/>
              </a:rPr>
              <a:t>Becoming a Convincing Christian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does it take to convince someone to become a Christian?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people who are thinking about a life with Christ looking for among Christian witnesses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does God advise us to live so as to be convincing? </a:t>
            </a:r>
          </a:p>
        </p:txBody>
      </p:sp>
      <p:pic>
        <p:nvPicPr>
          <p:cNvPr id="4" name="Picture 2" descr="http://vator.tv/images/attachments/010611085517clipart_board_mee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5372100"/>
            <a:ext cx="1778000" cy="133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404400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Action Planning/Reporting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How can I use what was presented in this module to be a convincing Christian to the world around me?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4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latin typeface="Chaparral Pro Light" pitchFamily="18" charset="0"/>
              </a:rPr>
              <a:t>Becoming a Convincing Christian</a:t>
            </a:r>
            <a:endParaRPr lang="en-US" b="1" dirty="0">
              <a:latin typeface="Chaparral Pro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haparral Pro Light" pitchFamily="18" charset="0"/>
              </a:rPr>
              <a:t>Purpose: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Encourage people to live a life of integrity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haparral Pro Light" pitchFamily="18" charset="0"/>
              </a:rPr>
              <a:t>Objectives: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speak the truth in love.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become a godly person.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live distinctly different from the culture.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Chaparral Pro Light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26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Introduction</a:t>
            </a:r>
            <a:r>
              <a:rPr lang="en-US" sz="2800" b="1" dirty="0"/>
              <a:t>:</a:t>
            </a:r>
            <a:endParaRPr lang="en-US" sz="2800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does it take to convince someone to become a Christian?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people who are thinking about a life with Christ looking for among Christian witnesses?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How does God advise us to live so as to be convincing?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482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Christian knows </a:t>
            </a:r>
            <a:r>
              <a:rPr lang="en-US" sz="2800" b="1" u="sng" dirty="0"/>
              <a:t>DOCTRINE</a:t>
            </a:r>
            <a:r>
              <a:rPr lang="en-US" sz="2800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know what to </a:t>
            </a:r>
            <a:r>
              <a:rPr lang="en-US" b="1" u="sng" dirty="0"/>
              <a:t>BELIEVE</a:t>
            </a:r>
            <a:r>
              <a:rPr lang="en-US" dirty="0"/>
              <a:t> is important.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an age when what you feel gets catered to, the Christian </a:t>
            </a:r>
            <a:r>
              <a:rPr lang="en-US" b="1" u="sng" dirty="0"/>
              <a:t>CHOOSES</a:t>
            </a:r>
            <a:r>
              <a:rPr lang="en-US" dirty="0"/>
              <a:t> a higher, more stable path.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believe there is absolute </a:t>
            </a:r>
            <a:r>
              <a:rPr lang="en-US" b="1" u="sng" dirty="0"/>
              <a:t>TRUTH</a:t>
            </a:r>
            <a:r>
              <a:rPr lang="en-US" dirty="0"/>
              <a:t>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know truth does not </a:t>
            </a:r>
            <a:r>
              <a:rPr lang="en-US" b="1" u="sng" dirty="0"/>
              <a:t>CHANGE</a:t>
            </a:r>
            <a:r>
              <a:rPr lang="en-US" dirty="0"/>
              <a:t> even when times do.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683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/>
              <a:t>A </a:t>
            </a:r>
            <a:r>
              <a:rPr lang="en-US" sz="2700" dirty="0"/>
              <a:t>Christian </a:t>
            </a:r>
            <a:r>
              <a:rPr lang="en-US" sz="2700" b="1" u="sng" dirty="0"/>
              <a:t>GROWS</a:t>
            </a:r>
            <a:r>
              <a:rPr lang="en-US" sz="2700" dirty="0"/>
              <a:t> in Christ.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If </a:t>
            </a:r>
            <a:r>
              <a:rPr lang="en-US" sz="2700" dirty="0"/>
              <a:t>Christians acquire information and cite certain creeds, </a:t>
            </a:r>
            <a:r>
              <a:rPr lang="en-US" sz="2700" b="1" u="sng" dirty="0"/>
              <a:t>CHRISTIANITY</a:t>
            </a:r>
            <a:r>
              <a:rPr lang="en-US" sz="2700" dirty="0"/>
              <a:t> would be merely cerebral and cold.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Christians </a:t>
            </a:r>
            <a:r>
              <a:rPr lang="en-US" sz="2700" dirty="0"/>
              <a:t>increase in </a:t>
            </a:r>
            <a:r>
              <a:rPr lang="en-US" sz="2700" b="1" u="sng" dirty="0"/>
              <a:t>INTIMACY</a:t>
            </a:r>
            <a:r>
              <a:rPr lang="en-US" sz="2700" dirty="0"/>
              <a:t> with Christ, a person.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Christians </a:t>
            </a:r>
            <a:r>
              <a:rPr lang="en-US" sz="2700" dirty="0"/>
              <a:t>allow </a:t>
            </a:r>
            <a:r>
              <a:rPr lang="en-US" sz="2700" b="1" u="sng" dirty="0"/>
              <a:t>CHRIST</a:t>
            </a:r>
            <a:r>
              <a:rPr lang="en-US" sz="2700" b="1" dirty="0"/>
              <a:t> </a:t>
            </a:r>
            <a:r>
              <a:rPr lang="en-US" sz="2700" dirty="0"/>
              <a:t>to be the governing love of their lives.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b="1" u="sng" dirty="0" smtClean="0"/>
              <a:t>GOD</a:t>
            </a:r>
            <a:r>
              <a:rPr lang="en-US" sz="2700" dirty="0"/>
              <a:t>, who is good, loving, just, and kind, calls us to be like him.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Christians </a:t>
            </a:r>
            <a:r>
              <a:rPr lang="en-US" sz="2700" dirty="0"/>
              <a:t>can live out a </a:t>
            </a:r>
            <a:r>
              <a:rPr lang="en-US" sz="2700" b="1" u="sng" dirty="0"/>
              <a:t>CONVINCING</a:t>
            </a:r>
            <a:r>
              <a:rPr lang="en-US" sz="2700" dirty="0"/>
              <a:t> portrait of God. </a:t>
            </a:r>
          </a:p>
        </p:txBody>
      </p:sp>
    </p:spTree>
    <p:extLst>
      <p:ext uri="{BB962C8B-B14F-4D97-AF65-F5344CB8AC3E}">
        <p14:creationId xmlns:p14="http://schemas.microsoft.com/office/powerpoint/2010/main" val="15129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Christian </a:t>
            </a:r>
            <a:r>
              <a:rPr lang="en-US" sz="2800" b="1" u="sng" dirty="0"/>
              <a:t>DISTINGUISHES</a:t>
            </a:r>
            <a:r>
              <a:rPr lang="en-US" sz="2800" dirty="0"/>
              <a:t> himself/herself from the culture.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Our </a:t>
            </a:r>
            <a:r>
              <a:rPr lang="en-US" dirty="0"/>
              <a:t>culture has become </a:t>
            </a:r>
            <a:r>
              <a:rPr lang="en-US" b="1" u="sng" dirty="0"/>
              <a:t>FUTILE</a:t>
            </a:r>
            <a:r>
              <a:rPr lang="en-US" dirty="0"/>
              <a:t> in their thinking.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dirty="0"/>
              <a:t>have come to accept </a:t>
            </a:r>
            <a:r>
              <a:rPr lang="en-US" sz="2800" b="1" u="sng" dirty="0"/>
              <a:t>RELATIVISM</a:t>
            </a:r>
            <a:r>
              <a:rPr lang="en-US" sz="2800" dirty="0"/>
              <a:t>.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Our </a:t>
            </a:r>
            <a:r>
              <a:rPr lang="en-US" sz="2800" dirty="0"/>
              <a:t>culture denies transcendent truth and </a:t>
            </a:r>
            <a:r>
              <a:rPr lang="en-US" sz="2800" b="1" u="sng" dirty="0"/>
              <a:t>REFUSES</a:t>
            </a:r>
            <a:r>
              <a:rPr lang="en-US" sz="2800" dirty="0"/>
              <a:t> to embrace absolutes.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Even </a:t>
            </a:r>
            <a:r>
              <a:rPr lang="en-US" sz="2800" b="1" u="sng" dirty="0"/>
              <a:t>CHRISTIANS</a:t>
            </a:r>
            <a:r>
              <a:rPr lang="en-US" sz="2800" dirty="0"/>
              <a:t> have come to think, "There are lots of ways to God."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Embracing </a:t>
            </a:r>
            <a:r>
              <a:rPr lang="en-US" sz="2800" b="1" u="sng" dirty="0"/>
              <a:t>PLURALISM</a:t>
            </a:r>
            <a:r>
              <a:rPr lang="en-US" sz="2800" dirty="0"/>
              <a:t> has lessened the need to evangelize. </a:t>
            </a:r>
          </a:p>
        </p:txBody>
      </p:sp>
    </p:spTree>
    <p:extLst>
      <p:ext uri="{BB962C8B-B14F-4D97-AF65-F5344CB8AC3E}">
        <p14:creationId xmlns:p14="http://schemas.microsoft.com/office/powerpoint/2010/main" val="401998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Futile </a:t>
            </a:r>
            <a:r>
              <a:rPr lang="en-US" sz="2800" dirty="0"/>
              <a:t>thinking has led to hard </a:t>
            </a:r>
            <a:r>
              <a:rPr lang="en-US" sz="2800" b="1" u="sng" dirty="0"/>
              <a:t>HEARTS</a:t>
            </a:r>
            <a:r>
              <a:rPr lang="en-US" sz="2800" dirty="0"/>
              <a:t>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b="1" u="sng" dirty="0" smtClean="0"/>
              <a:t>INSENSTITIVITY</a:t>
            </a:r>
            <a:r>
              <a:rPr lang="en-US" b="1" dirty="0" smtClean="0"/>
              <a:t> </a:t>
            </a:r>
            <a:r>
              <a:rPr lang="en-US" dirty="0"/>
              <a:t>leads to sensuality.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Sensuality </a:t>
            </a:r>
            <a:r>
              <a:rPr lang="en-US" dirty="0"/>
              <a:t>leads to </a:t>
            </a:r>
            <a:r>
              <a:rPr lang="en-US" b="1" u="sng" dirty="0" smtClean="0"/>
              <a:t>INSATIABILITY,</a:t>
            </a:r>
            <a:r>
              <a:rPr lang="en-US" b="1" dirty="0" smtClean="0"/>
              <a:t> </a:t>
            </a:r>
            <a:r>
              <a:rPr lang="en-US" dirty="0"/>
              <a:t>"a continual lust for more."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A </a:t>
            </a:r>
            <a:r>
              <a:rPr lang="en-US" sz="2800" dirty="0"/>
              <a:t>Christian knows Christ not from feelings but by the truth found in </a:t>
            </a:r>
            <a:r>
              <a:rPr lang="en-US" sz="2800" b="1" u="sng" dirty="0"/>
              <a:t>JESUS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2116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</a:t>
            </a:r>
            <a:r>
              <a:rPr lang="en-US" sz="2800" dirty="0"/>
              <a:t>, the church, are held together by </a:t>
            </a:r>
            <a:r>
              <a:rPr lang="en-US" sz="2800" b="1" u="sng" dirty="0"/>
              <a:t>CHRIST</a:t>
            </a:r>
            <a:r>
              <a:rPr lang="en-US" sz="2800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are not a </a:t>
            </a:r>
            <a:r>
              <a:rPr lang="en-US" b="1" u="sng" dirty="0"/>
              <a:t>HUMAN</a:t>
            </a:r>
            <a:r>
              <a:rPr lang="en-US" b="1" dirty="0"/>
              <a:t> </a:t>
            </a:r>
            <a:r>
              <a:rPr lang="en-US" dirty="0"/>
              <a:t>organization alone.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function under divine </a:t>
            </a:r>
            <a:r>
              <a:rPr lang="en-US" b="1" u="sng" dirty="0"/>
              <a:t>LORDSHIP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</a:t>
            </a:r>
            <a:r>
              <a:rPr lang="en-US" dirty="0"/>
              <a:t>, the </a:t>
            </a:r>
            <a:r>
              <a:rPr lang="en-US" b="1" u="sng" dirty="0"/>
              <a:t>CHURCH</a:t>
            </a:r>
            <a:r>
              <a:rPr lang="en-US" dirty="0"/>
              <a:t>, grow and build in love.</a:t>
            </a:r>
            <a:endParaRPr lang="en-US" sz="1800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Love </a:t>
            </a:r>
            <a:r>
              <a:rPr lang="en-US" b="1" u="sng" dirty="0"/>
              <a:t>BINDS</a:t>
            </a:r>
            <a:r>
              <a:rPr lang="en-US" b="1" dirty="0"/>
              <a:t> </a:t>
            </a:r>
            <a:r>
              <a:rPr lang="en-US" dirty="0"/>
              <a:t>us together.</a:t>
            </a:r>
            <a:endParaRPr lang="en-US" sz="1400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Love </a:t>
            </a:r>
            <a:r>
              <a:rPr lang="en-US" dirty="0"/>
              <a:t>propels us to </a:t>
            </a:r>
            <a:r>
              <a:rPr lang="en-US" b="1" u="sng" dirty="0"/>
              <a:t>GROW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1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Chaparral Pro Light" pitchFamily="18" charset="0"/>
              </a:rPr>
              <a:t>Becoming a Convincing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Put </a:t>
            </a:r>
            <a:r>
              <a:rPr lang="en-US" sz="2800" dirty="0"/>
              <a:t>off the </a:t>
            </a:r>
            <a:r>
              <a:rPr lang="en-US" sz="2800" b="1" u="sng" dirty="0"/>
              <a:t>OLD</a:t>
            </a:r>
            <a:r>
              <a:rPr lang="en-US" sz="2800" b="1" dirty="0"/>
              <a:t> </a:t>
            </a:r>
            <a:r>
              <a:rPr lang="en-US" sz="2800" dirty="0"/>
              <a:t>self.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old self follows </a:t>
            </a:r>
            <a:r>
              <a:rPr lang="en-US" b="1" u="sng" dirty="0"/>
              <a:t>DESIRES</a:t>
            </a:r>
            <a:r>
              <a:rPr lang="en-US" b="1" dirty="0"/>
              <a:t> </a:t>
            </a:r>
            <a:r>
              <a:rPr lang="en-US" dirty="0"/>
              <a:t>rather than principles.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u="sng" dirty="0" smtClean="0"/>
              <a:t>PHYSICAL</a:t>
            </a:r>
            <a:r>
              <a:rPr lang="en-US" b="1" dirty="0" smtClean="0"/>
              <a:t> </a:t>
            </a:r>
            <a:r>
              <a:rPr lang="en-US" dirty="0"/>
              <a:t>drives and psychological needs cry out for fulfillment.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Desires </a:t>
            </a:r>
            <a:r>
              <a:rPr lang="en-US" dirty="0"/>
              <a:t>deceive and they </a:t>
            </a:r>
            <a:r>
              <a:rPr lang="en-US" b="1" u="sng" dirty="0"/>
              <a:t>CORRUPT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6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550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Love Your Friend to Faith 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  <vt:lpstr>Becoming a Convincing Christian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your Friend to Faith Becoming a Caring Christian</dc:title>
  <dc:creator>Jackie James</dc:creator>
  <cp:lastModifiedBy>Whitney Lett</cp:lastModifiedBy>
  <cp:revision>9</cp:revision>
  <dcterms:created xsi:type="dcterms:W3CDTF">2013-03-13T15:59:31Z</dcterms:created>
  <dcterms:modified xsi:type="dcterms:W3CDTF">2013-04-23T20:28:25Z</dcterms:modified>
</cp:coreProperties>
</file>