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69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6209-B0F2-4063-B2AC-FDE8D552762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AD74-2A3D-4CF5-89BA-4A5D0126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EAD74-2A3D-4CF5-89BA-4A5D01261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9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4DD1D75-C043-4971-9E05-927BF8ABFCA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CAC6C6F-9A48-478D-9EAF-BDEEDBC308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Helsinki Narrow" panose="020B0506020202030204" pitchFamily="34" charset="0"/>
              </a:rPr>
              <a:t>Evangelism as Storytelling </a:t>
            </a:r>
            <a:endParaRPr lang="en-US" sz="6000" dirty="0">
              <a:solidFill>
                <a:srgbClr val="FFFF00"/>
              </a:solidFill>
              <a:latin typeface="Helsinki Narrow" panose="020B0506020202030204" pitchFamily="34" charset="0"/>
            </a:endParaRPr>
          </a:p>
        </p:txBody>
      </p:sp>
      <p:pic>
        <p:nvPicPr>
          <p:cNvPr id="2" name="Picture 2" descr="C:\Users\jjames\Desktop\iStock_000057057316_XXXLar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4600" y="3124201"/>
            <a:ext cx="4343400" cy="289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4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Evangelism as Storytelling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</a:rPr>
              <a:t>The purpose of this module is: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To tell stories that convey good news to people</a:t>
            </a:r>
          </a:p>
          <a:p>
            <a:pPr marL="0" indent="0">
              <a:buNone/>
            </a:pPr>
            <a:r>
              <a:rPr lang="en-US" sz="3000" dirty="0" smtClean="0">
                <a:latin typeface="Calibri" panose="020F0502020204030204" pitchFamily="34" charset="0"/>
              </a:rPr>
              <a:t>The </a:t>
            </a:r>
            <a:r>
              <a:rPr lang="en-US" sz="3000" dirty="0">
                <a:latin typeface="Calibri" panose="020F0502020204030204" pitchFamily="34" charset="0"/>
              </a:rPr>
              <a:t>objectives for this module are: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Grasp how God used stories;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Tell your stories and His;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Expand the number of stories you tell friends and family. </a:t>
            </a:r>
          </a:p>
        </p:txBody>
      </p:sp>
    </p:spTree>
    <p:extLst>
      <p:ext uri="{BB962C8B-B14F-4D97-AF65-F5344CB8AC3E}">
        <p14:creationId xmlns:p14="http://schemas.microsoft.com/office/powerpoint/2010/main" val="292416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381000"/>
            <a:ext cx="75438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Calibri" panose="020F0502020204030204" pitchFamily="34" charset="0"/>
              </a:rPr>
              <a:t>I. Our </a:t>
            </a:r>
            <a:r>
              <a:rPr lang="en-US" sz="2700" dirty="0">
                <a:latin typeface="Calibri" panose="020F0502020204030204" pitchFamily="34" charset="0"/>
              </a:rPr>
              <a:t>Family Stories Shape Us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God </a:t>
            </a:r>
            <a:r>
              <a:rPr lang="en-US" sz="2700" b="1" u="sng" dirty="0">
                <a:latin typeface="Calibri" panose="020F0502020204030204" pitchFamily="34" charset="0"/>
              </a:rPr>
              <a:t>REVEALS</a:t>
            </a:r>
            <a:r>
              <a:rPr lang="en-US" sz="2700" dirty="0">
                <a:latin typeface="Calibri" panose="020F0502020204030204" pitchFamily="34" charset="0"/>
              </a:rPr>
              <a:t> Himself through stories. 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The </a:t>
            </a:r>
            <a:r>
              <a:rPr lang="en-US" sz="2700" dirty="0">
                <a:latin typeface="Calibri" panose="020F0502020204030204" pitchFamily="34" charset="0"/>
              </a:rPr>
              <a:t>Old Testament </a:t>
            </a:r>
            <a:r>
              <a:rPr lang="en-US" sz="2700" b="1" u="sng" cap="all" dirty="0">
                <a:latin typeface="Calibri" panose="020F0502020204030204" pitchFamily="34" charset="0"/>
              </a:rPr>
              <a:t>recorded</a:t>
            </a:r>
            <a:r>
              <a:rPr lang="en-US" sz="2700" dirty="0">
                <a:latin typeface="Calibri" panose="020F0502020204030204" pitchFamily="34" charset="0"/>
              </a:rPr>
              <a:t> the life accounts of Adam and Eve, Noah’s family, Abraham and Sarah, Moses, Joshua, Daniel, </a:t>
            </a:r>
            <a:r>
              <a:rPr lang="en-US" sz="2700" dirty="0" smtClean="0">
                <a:latin typeface="Calibri" panose="020F0502020204030204" pitchFamily="34" charset="0"/>
              </a:rPr>
              <a:t>David, </a:t>
            </a:r>
            <a:r>
              <a:rPr lang="en-US" sz="2700" dirty="0">
                <a:latin typeface="Calibri" panose="020F0502020204030204" pitchFamily="34" charset="0"/>
              </a:rPr>
              <a:t>and more.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Evangelism as Storytelling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2057" y="3276600"/>
            <a:ext cx="3901440" cy="2194560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585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0772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2700" dirty="0" smtClean="0">
                <a:latin typeface="Calibri" panose="020F0502020204030204" pitchFamily="34" charset="0"/>
              </a:rPr>
              <a:t>The </a:t>
            </a:r>
            <a:r>
              <a:rPr lang="en-US" sz="2700" dirty="0">
                <a:latin typeface="Calibri" panose="020F0502020204030204" pitchFamily="34" charset="0"/>
              </a:rPr>
              <a:t>New Testament told the </a:t>
            </a:r>
            <a:r>
              <a:rPr lang="en-US" sz="2700" b="1" u="sng" cap="all" dirty="0">
                <a:latin typeface="Calibri" panose="020F0502020204030204" pitchFamily="34" charset="0"/>
              </a:rPr>
              <a:t>stories</a:t>
            </a:r>
            <a:r>
              <a:rPr lang="en-US" sz="2700" dirty="0">
                <a:latin typeface="Calibri" panose="020F0502020204030204" pitchFamily="34" charset="0"/>
              </a:rPr>
              <a:t> about Jesus—conflict with religious leaders about a single woman caught having sex; Nicodemus, a searching religious leader who </a:t>
            </a:r>
            <a:r>
              <a:rPr lang="en-US" sz="2700" dirty="0" smtClean="0">
                <a:latin typeface="Calibri" panose="020F0502020204030204" pitchFamily="34" charset="0"/>
              </a:rPr>
              <a:t>admired </a:t>
            </a:r>
            <a:r>
              <a:rPr lang="en-US" sz="2700" dirty="0">
                <a:latin typeface="Calibri" panose="020F0502020204030204" pitchFamily="34" charset="0"/>
              </a:rPr>
              <a:t>Jesus; Jesus’ predictions of His own death and resurrection.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sz="2700" dirty="0" smtClean="0">
                <a:latin typeface="Calibri" panose="020F0502020204030204" pitchFamily="34" charset="0"/>
              </a:rPr>
              <a:t>Jesus</a:t>
            </a:r>
            <a:r>
              <a:rPr lang="en-US" sz="2700" dirty="0">
                <a:latin typeface="Calibri" panose="020F0502020204030204" pitchFamily="34" charset="0"/>
              </a:rPr>
              <a:t>, the master storyteller, </a:t>
            </a:r>
            <a:r>
              <a:rPr lang="en-US" sz="2700" b="1" u="sng" cap="all" dirty="0">
                <a:latin typeface="Calibri" panose="020F0502020204030204" pitchFamily="34" charset="0"/>
              </a:rPr>
              <a:t>introduced</a:t>
            </a:r>
            <a:r>
              <a:rPr lang="en-US" sz="2700" dirty="0">
                <a:latin typeface="Calibri" panose="020F0502020204030204" pitchFamily="34" charset="0"/>
              </a:rPr>
              <a:t> the lost coin, lost sheep, and lost son—stories that point to a searching God </a:t>
            </a:r>
            <a:br>
              <a:rPr lang="en-US" sz="2700" dirty="0">
                <a:latin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</a:rPr>
              <a:t>(Luke 15).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sz="2700" dirty="0">
                <a:latin typeface="Calibri" panose="020F0502020204030204" pitchFamily="34" charset="0"/>
              </a:rPr>
              <a:t>Peter, Paul, and Stephen told stories and became stories told</a:t>
            </a:r>
            <a:r>
              <a:rPr lang="en-US" sz="2700" dirty="0" smtClean="0">
                <a:latin typeface="Calibri" panose="020F0502020204030204" pitchFamily="34" charset="0"/>
              </a:rPr>
              <a:t>.</a:t>
            </a:r>
            <a:endParaRPr lang="en-US" sz="2700" dirty="0">
              <a:latin typeface="Calibri" panose="020F050202020403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Evangelism as Storytelling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0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7912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Calibri" panose="020F0502020204030204" pitchFamily="34" charset="0"/>
              </a:rPr>
              <a:t>II. Personal </a:t>
            </a:r>
            <a:r>
              <a:rPr lang="en-US" sz="2700" dirty="0">
                <a:latin typeface="Calibri" panose="020F0502020204030204" pitchFamily="34" charset="0"/>
              </a:rPr>
              <a:t>Stories Can be Used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Tell </a:t>
            </a:r>
            <a:r>
              <a:rPr lang="en-US" sz="2700" dirty="0">
                <a:latin typeface="Calibri" panose="020F0502020204030204" pitchFamily="34" charset="0"/>
              </a:rPr>
              <a:t>of a prayer God </a:t>
            </a:r>
            <a:r>
              <a:rPr lang="en-US" sz="2700" b="1" u="sng" cap="all" dirty="0">
                <a:latin typeface="Calibri" panose="020F0502020204030204" pitchFamily="34" charset="0"/>
              </a:rPr>
              <a:t>answered</a:t>
            </a:r>
            <a:r>
              <a:rPr lang="en-US" sz="2700" dirty="0">
                <a:latin typeface="Calibri" panose="020F0502020204030204" pitchFamily="34" charset="0"/>
              </a:rPr>
              <a:t>.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Describe </a:t>
            </a:r>
            <a:r>
              <a:rPr lang="en-US" sz="2700" dirty="0">
                <a:latin typeface="Calibri" panose="020F0502020204030204" pitchFamily="34" charset="0"/>
              </a:rPr>
              <a:t>a time when you or someone you know </a:t>
            </a:r>
            <a:r>
              <a:rPr lang="en-US" sz="2700" b="1" u="sng" cap="all" dirty="0">
                <a:latin typeface="Calibri" panose="020F0502020204030204" pitchFamily="34" charset="0"/>
              </a:rPr>
              <a:t>experienced </a:t>
            </a:r>
            <a:r>
              <a:rPr lang="en-US" sz="2700" dirty="0">
                <a:latin typeface="Calibri" panose="020F0502020204030204" pitchFamily="34" charset="0"/>
              </a:rPr>
              <a:t>God’s healing.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Recall </a:t>
            </a:r>
            <a:r>
              <a:rPr lang="en-US" sz="2700" dirty="0">
                <a:latin typeface="Calibri" panose="020F0502020204030204" pitchFamily="34" charset="0"/>
              </a:rPr>
              <a:t>when God </a:t>
            </a:r>
            <a:r>
              <a:rPr lang="en-US" sz="2700" b="1" u="sng" cap="all" dirty="0">
                <a:latin typeface="Calibri" panose="020F0502020204030204" pitchFamily="34" charset="0"/>
              </a:rPr>
              <a:t>guided</a:t>
            </a:r>
            <a:r>
              <a:rPr lang="en-US" sz="2700" dirty="0">
                <a:latin typeface="Calibri" panose="020F0502020204030204" pitchFamily="34" charset="0"/>
              </a:rPr>
              <a:t> you to make a decision.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 smtClean="0">
                <a:latin typeface="Calibri" panose="020F0502020204030204" pitchFamily="34" charset="0"/>
              </a:rPr>
              <a:t>Recite </a:t>
            </a:r>
            <a:r>
              <a:rPr lang="en-US" sz="2700" dirty="0">
                <a:latin typeface="Calibri" panose="020F0502020204030204" pitchFamily="34" charset="0"/>
              </a:rPr>
              <a:t>a series of circumstances that </a:t>
            </a:r>
            <a:r>
              <a:rPr lang="en-US" sz="2700" b="1" u="sng" cap="all" dirty="0">
                <a:latin typeface="Calibri" panose="020F0502020204030204" pitchFamily="34" charset="0"/>
              </a:rPr>
              <a:t>point</a:t>
            </a:r>
            <a:r>
              <a:rPr lang="en-US" sz="2700" dirty="0">
                <a:latin typeface="Calibri" panose="020F0502020204030204" pitchFamily="34" charset="0"/>
              </a:rPr>
              <a:t> to God’s involvement.</a:t>
            </a:r>
          </a:p>
          <a:p>
            <a:pPr marL="834390" lvl="1" indent="-514350">
              <a:buFont typeface="+mj-lt"/>
              <a:buAutoNum type="alphaUcPeriod"/>
            </a:pPr>
            <a:r>
              <a:rPr lang="en-US" sz="2700" dirty="0">
                <a:latin typeface="Calibri" panose="020F0502020204030204" pitchFamily="34" charset="0"/>
              </a:rPr>
              <a:t>Tell of influences that </a:t>
            </a:r>
            <a:r>
              <a:rPr lang="en-US" sz="2700" b="1" u="sng" cap="all" dirty="0">
                <a:latin typeface="Calibri" panose="020F0502020204030204" pitchFamily="34" charset="0"/>
              </a:rPr>
              <a:t>led</a:t>
            </a:r>
            <a:r>
              <a:rPr lang="en-US" sz="2700" dirty="0">
                <a:latin typeface="Calibri" panose="020F0502020204030204" pitchFamily="34" charset="0"/>
              </a:rPr>
              <a:t> you into God’s saving grace.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Evangelism as Storytelling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2270449"/>
            <a:ext cx="2571104" cy="1805148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166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134" y="762000"/>
            <a:ext cx="6100466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dirty="0" smtClean="0">
                <a:latin typeface="Calibri" panose="020F0502020204030204" pitchFamily="34" charset="0"/>
              </a:rPr>
              <a:t>1. Suppose </a:t>
            </a:r>
            <a:r>
              <a:rPr lang="en-US" sz="2700" dirty="0">
                <a:latin typeface="Calibri" panose="020F0502020204030204" pitchFamily="34" charset="0"/>
              </a:rPr>
              <a:t>you were to attach a theme or topic to the stories of the Old Testament characters.  What would you write?  For example: </a:t>
            </a:r>
            <a:r>
              <a:rPr lang="en-US" sz="2700" dirty="0" smtClean="0">
                <a:latin typeface="Calibri" panose="020F0502020204030204" pitchFamily="34" charset="0"/>
              </a:rPr>
              <a:t>Joseph– The Man </a:t>
            </a:r>
            <a:r>
              <a:rPr lang="en-US" sz="2700" dirty="0">
                <a:latin typeface="Calibri" panose="020F0502020204030204" pitchFamily="34" charset="0"/>
              </a:rPr>
              <a:t>who </a:t>
            </a:r>
            <a:r>
              <a:rPr lang="en-US" sz="2700" dirty="0" smtClean="0">
                <a:latin typeface="Calibri" panose="020F0502020204030204" pitchFamily="34" charset="0"/>
              </a:rPr>
              <a:t>Forgave</a:t>
            </a:r>
          </a:p>
          <a:p>
            <a:pPr marL="0" indent="0">
              <a:buNone/>
            </a:pPr>
            <a:endParaRPr lang="en-US" sz="10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Adam </a:t>
            </a:r>
            <a:r>
              <a:rPr lang="en-US" sz="2700" dirty="0">
                <a:latin typeface="Calibri" panose="020F0502020204030204" pitchFamily="34" charset="0"/>
              </a:rPr>
              <a:t>and Eve-</a:t>
            </a: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Noah- </a:t>
            </a:r>
            <a:endParaRPr lang="en-US" sz="27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Abraham-</a:t>
            </a:r>
            <a:endParaRPr lang="en-US" sz="27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Moses-</a:t>
            </a:r>
            <a:endParaRPr lang="en-US" sz="27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Joshua- </a:t>
            </a:r>
            <a:endParaRPr lang="en-US" sz="27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Daniel- </a:t>
            </a:r>
            <a:endParaRPr lang="en-US" sz="2700" dirty="0">
              <a:latin typeface="Calibri" panose="020F0502020204030204" pitchFamily="34" charset="0"/>
            </a:endParaRPr>
          </a:p>
          <a:p>
            <a:pPr marL="834390" lvl="1" indent="-514350">
              <a:spcBef>
                <a:spcPts val="0"/>
              </a:spcBef>
              <a:buFont typeface="+mj-lt"/>
              <a:buAutoNum type="alphaLcPeriod"/>
            </a:pPr>
            <a:r>
              <a:rPr lang="en-US" sz="2700" dirty="0" smtClean="0">
                <a:latin typeface="Calibri" panose="020F0502020204030204" pitchFamily="34" charset="0"/>
              </a:rPr>
              <a:t>David-</a:t>
            </a:r>
            <a:endParaRPr lang="en-US" sz="2700" dirty="0">
              <a:latin typeface="Calibri" panose="020F050202020403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37977"/>
            <a:ext cx="2357735" cy="1571823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467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700" dirty="0" smtClean="0">
                <a:latin typeface="Calibri" panose="020F0502020204030204" pitchFamily="34" charset="0"/>
              </a:rPr>
              <a:t>How </a:t>
            </a:r>
            <a:r>
              <a:rPr lang="en-US" sz="2700" dirty="0">
                <a:latin typeface="Calibri" panose="020F0502020204030204" pitchFamily="34" charset="0"/>
              </a:rPr>
              <a:t>do these stories tell the Gospel—the </a:t>
            </a:r>
            <a:r>
              <a:rPr lang="en-US" sz="2700" dirty="0" smtClean="0">
                <a:latin typeface="Calibri" panose="020F0502020204030204" pitchFamily="34" charset="0"/>
              </a:rPr>
              <a:t/>
            </a:r>
            <a:br>
              <a:rPr lang="en-US" sz="2700" dirty="0" smtClean="0">
                <a:latin typeface="Calibri" panose="020F0502020204030204" pitchFamily="34" charset="0"/>
              </a:rPr>
            </a:br>
            <a:r>
              <a:rPr lang="en-US" sz="2700" dirty="0" smtClean="0">
                <a:latin typeface="Calibri" panose="020F0502020204030204" pitchFamily="34" charset="0"/>
              </a:rPr>
              <a:t>Good News?</a:t>
            </a:r>
            <a:endParaRPr lang="en-US" sz="2700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2700" dirty="0" smtClean="0">
                <a:latin typeface="Calibri" panose="020F0502020204030204" pitchFamily="34" charset="0"/>
              </a:rPr>
              <a:t>What </a:t>
            </a:r>
            <a:r>
              <a:rPr lang="en-US" sz="2700" dirty="0">
                <a:latin typeface="Calibri" panose="020F0502020204030204" pitchFamily="34" charset="0"/>
              </a:rPr>
              <a:t>occasions can you imagine yourself telling one of these </a:t>
            </a:r>
            <a:r>
              <a:rPr lang="en-US" sz="2700" dirty="0" smtClean="0">
                <a:latin typeface="Calibri" panose="020F0502020204030204" pitchFamily="34" charset="0"/>
              </a:rPr>
              <a:t>stories?</a:t>
            </a:r>
            <a:endParaRPr lang="en-US" sz="2700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2700" dirty="0" smtClean="0">
                <a:latin typeface="Calibri" panose="020F0502020204030204" pitchFamily="34" charset="0"/>
              </a:rPr>
              <a:t>List </a:t>
            </a:r>
            <a:r>
              <a:rPr lang="en-US" sz="2700" dirty="0">
                <a:latin typeface="Calibri" panose="020F0502020204030204" pitchFamily="34" charset="0"/>
              </a:rPr>
              <a:t>some more stories Jesus told.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sz="2700" dirty="0" smtClean="0">
                <a:latin typeface="Calibri" panose="020F0502020204030204" pitchFamily="34" charset="0"/>
              </a:rPr>
              <a:t>How </a:t>
            </a:r>
            <a:r>
              <a:rPr lang="en-US" sz="2700" dirty="0">
                <a:latin typeface="Calibri" panose="020F0502020204030204" pitchFamily="34" charset="0"/>
              </a:rPr>
              <a:t>are they evangelistic?  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sz="2700" dirty="0" smtClean="0">
                <a:latin typeface="Calibri" panose="020F0502020204030204" pitchFamily="34" charset="0"/>
              </a:rPr>
              <a:t>What </a:t>
            </a:r>
            <a:r>
              <a:rPr lang="en-US" sz="2700" dirty="0">
                <a:latin typeface="Calibri" panose="020F0502020204030204" pitchFamily="34" charset="0"/>
              </a:rPr>
              <a:t>do they tell us about God?  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sz="2700" dirty="0" smtClean="0">
                <a:latin typeface="Calibri" panose="020F0502020204030204" pitchFamily="34" charset="0"/>
              </a:rPr>
              <a:t>How </a:t>
            </a:r>
            <a:r>
              <a:rPr lang="en-US" sz="2700" dirty="0">
                <a:latin typeface="Calibri" panose="020F0502020204030204" pitchFamily="34" charset="0"/>
              </a:rPr>
              <a:t>do these stories invite a response to God</a:t>
            </a:r>
            <a:r>
              <a:rPr lang="en-US" sz="2700" dirty="0" smtClean="0">
                <a:latin typeface="Calibri" panose="020F0502020204030204" pitchFamily="34" charset="0"/>
              </a:rPr>
              <a:t>?</a:t>
            </a:r>
            <a:endParaRPr lang="en-US" sz="27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1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Action Planning/Reporting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5308107" cy="44196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latin typeface="Calibri" panose="020F0502020204030204" pitchFamily="34" charset="0"/>
              </a:rPr>
              <a:t>What </a:t>
            </a:r>
            <a:r>
              <a:rPr lang="en-US" sz="2700" dirty="0">
                <a:latin typeface="Calibri" panose="020F0502020204030204" pitchFamily="34" charset="0"/>
              </a:rPr>
              <a:t>stories might you tell a person who is sick or </a:t>
            </a:r>
            <a:r>
              <a:rPr lang="en-US" sz="2700" dirty="0" smtClean="0">
                <a:latin typeface="Calibri" panose="020F0502020204030204" pitchFamily="34" charset="0"/>
              </a:rPr>
              <a:t>who </a:t>
            </a:r>
            <a:r>
              <a:rPr lang="en-US" sz="2700" dirty="0">
                <a:latin typeface="Calibri" panose="020F0502020204030204" pitchFamily="34" charset="0"/>
              </a:rPr>
              <a:t>has been in </a:t>
            </a:r>
            <a:r>
              <a:rPr lang="en-US" sz="2700" dirty="0" smtClean="0">
                <a:latin typeface="Calibri" panose="020F0502020204030204" pitchFamily="34" charset="0"/>
              </a:rPr>
              <a:t>an accident?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latin typeface="Calibri" panose="020F0502020204030204" pitchFamily="34" charset="0"/>
              </a:rPr>
              <a:t>What </a:t>
            </a:r>
            <a:r>
              <a:rPr lang="en-US" sz="2700" dirty="0">
                <a:latin typeface="Calibri" panose="020F0502020204030204" pitchFamily="34" charset="0"/>
              </a:rPr>
              <a:t>stories would connect with a person whose </a:t>
            </a:r>
            <a:r>
              <a:rPr lang="en-US" sz="2700" dirty="0" smtClean="0">
                <a:latin typeface="Calibri" panose="020F0502020204030204" pitchFamily="34" charset="0"/>
              </a:rPr>
              <a:t>faith </a:t>
            </a:r>
            <a:r>
              <a:rPr lang="en-US" sz="2700" dirty="0">
                <a:latin typeface="Calibri" panose="020F0502020204030204" pitchFamily="34" charset="0"/>
              </a:rPr>
              <a:t>is </a:t>
            </a:r>
            <a:r>
              <a:rPr lang="en-US" sz="2700" dirty="0" smtClean="0">
                <a:latin typeface="Calibri" panose="020F0502020204030204" pitchFamily="34" charset="0"/>
              </a:rPr>
              <a:t>faltering?</a:t>
            </a:r>
            <a:endParaRPr lang="en-US" sz="2700" dirty="0">
              <a:latin typeface="Calibri" panose="020F050202020403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latin typeface="Calibri" panose="020F0502020204030204" pitchFamily="34" charset="0"/>
              </a:rPr>
              <a:t>What </a:t>
            </a:r>
            <a:r>
              <a:rPr lang="en-US" sz="2700" dirty="0">
                <a:latin typeface="Calibri" panose="020F0502020204030204" pitchFamily="34" charset="0"/>
              </a:rPr>
              <a:t>stories (biblical or personal) could spark hope </a:t>
            </a:r>
            <a:r>
              <a:rPr lang="en-US" sz="2700" dirty="0" smtClean="0">
                <a:latin typeface="Calibri" panose="020F0502020204030204" pitchFamily="34" charset="0"/>
              </a:rPr>
              <a:t>in another’s heart?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latin typeface="Calibri" panose="020F0502020204030204" pitchFamily="34" charset="0"/>
              </a:rPr>
              <a:t>Who </a:t>
            </a:r>
            <a:r>
              <a:rPr lang="en-US" sz="2700" dirty="0">
                <a:latin typeface="Calibri" panose="020F0502020204030204" pitchFamily="34" charset="0"/>
              </a:rPr>
              <a:t>do you know that would respond to a story you tell</a:t>
            </a:r>
            <a:r>
              <a:rPr lang="en-US" sz="2700" dirty="0" smtClean="0">
                <a:latin typeface="Calibri" panose="020F0502020204030204" pitchFamily="34" charset="0"/>
              </a:rPr>
              <a:t>?</a:t>
            </a:r>
            <a:r>
              <a:rPr lang="en-US" sz="2700" dirty="0"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8377" y="2260101"/>
            <a:ext cx="2854624" cy="1887355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3220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705</TotalTime>
  <Words>341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PowerPoint Presentation</vt:lpstr>
      <vt:lpstr>Evangelism as Storytelling</vt:lpstr>
      <vt:lpstr>Evangelism as Storytelling</vt:lpstr>
      <vt:lpstr>Evangelism as Storytelling</vt:lpstr>
      <vt:lpstr>Evangelism as Storytelling</vt:lpstr>
      <vt:lpstr>Small Group Discussion</vt:lpstr>
      <vt:lpstr>Small Group Discussion</vt:lpstr>
      <vt:lpstr>Action Planning/Reporting</vt:lpstr>
    </vt:vector>
  </TitlesOfParts>
  <Company>Church of the Nazarene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James</dc:creator>
  <cp:lastModifiedBy>Thea Brooke Ardrey</cp:lastModifiedBy>
  <cp:revision>31</cp:revision>
  <dcterms:created xsi:type="dcterms:W3CDTF">2015-05-29T13:18:18Z</dcterms:created>
  <dcterms:modified xsi:type="dcterms:W3CDTF">2016-02-29T22:31:42Z</dcterms:modified>
</cp:coreProperties>
</file>