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Impress BT" pitchFamily="66" charset="0"/>
      <p:regular r:id="rId15"/>
    </p:embeddedFont>
    <p:embeddedFont>
      <p:font typeface="Calibri"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A1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532DC5-9CFC-4F41-9854-6C3DBC4655FB}" type="datetimeFigureOut">
              <a:rPr lang="en-US" smtClean="0"/>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35A42-E48B-4DB3-8128-853D207C2232}" type="slidenum">
              <a:rPr lang="en-US" smtClean="0"/>
              <a:t>‹#›</a:t>
            </a:fld>
            <a:endParaRPr lang="en-US"/>
          </a:p>
        </p:txBody>
      </p:sp>
    </p:spTree>
    <p:extLst>
      <p:ext uri="{BB962C8B-B14F-4D97-AF65-F5344CB8AC3E}">
        <p14:creationId xmlns:p14="http://schemas.microsoft.com/office/powerpoint/2010/main" val="269132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32DC5-9CFC-4F41-9854-6C3DBC4655FB}" type="datetimeFigureOut">
              <a:rPr lang="en-US" smtClean="0"/>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35A42-E48B-4DB3-8128-853D207C2232}" type="slidenum">
              <a:rPr lang="en-US" smtClean="0"/>
              <a:t>‹#›</a:t>
            </a:fld>
            <a:endParaRPr lang="en-US"/>
          </a:p>
        </p:txBody>
      </p:sp>
    </p:spTree>
    <p:extLst>
      <p:ext uri="{BB962C8B-B14F-4D97-AF65-F5344CB8AC3E}">
        <p14:creationId xmlns:p14="http://schemas.microsoft.com/office/powerpoint/2010/main" val="198425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32DC5-9CFC-4F41-9854-6C3DBC4655FB}" type="datetimeFigureOut">
              <a:rPr lang="en-US" smtClean="0"/>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35A42-E48B-4DB3-8128-853D207C2232}" type="slidenum">
              <a:rPr lang="en-US" smtClean="0"/>
              <a:t>‹#›</a:t>
            </a:fld>
            <a:endParaRPr lang="en-US"/>
          </a:p>
        </p:txBody>
      </p:sp>
    </p:spTree>
    <p:extLst>
      <p:ext uri="{BB962C8B-B14F-4D97-AF65-F5344CB8AC3E}">
        <p14:creationId xmlns:p14="http://schemas.microsoft.com/office/powerpoint/2010/main" val="237778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32DC5-9CFC-4F41-9854-6C3DBC4655FB}" type="datetimeFigureOut">
              <a:rPr lang="en-US" smtClean="0"/>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35A42-E48B-4DB3-8128-853D207C2232}" type="slidenum">
              <a:rPr lang="en-US" smtClean="0"/>
              <a:t>‹#›</a:t>
            </a:fld>
            <a:endParaRPr lang="en-US"/>
          </a:p>
        </p:txBody>
      </p:sp>
    </p:spTree>
    <p:extLst>
      <p:ext uri="{BB962C8B-B14F-4D97-AF65-F5344CB8AC3E}">
        <p14:creationId xmlns:p14="http://schemas.microsoft.com/office/powerpoint/2010/main" val="24164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532DC5-9CFC-4F41-9854-6C3DBC4655FB}" type="datetimeFigureOut">
              <a:rPr lang="en-US" smtClean="0"/>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35A42-E48B-4DB3-8128-853D207C2232}" type="slidenum">
              <a:rPr lang="en-US" smtClean="0"/>
              <a:t>‹#›</a:t>
            </a:fld>
            <a:endParaRPr lang="en-US"/>
          </a:p>
        </p:txBody>
      </p:sp>
    </p:spTree>
    <p:extLst>
      <p:ext uri="{BB962C8B-B14F-4D97-AF65-F5344CB8AC3E}">
        <p14:creationId xmlns:p14="http://schemas.microsoft.com/office/powerpoint/2010/main" val="344327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532DC5-9CFC-4F41-9854-6C3DBC4655FB}" type="datetimeFigureOut">
              <a:rPr lang="en-US" smtClean="0"/>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35A42-E48B-4DB3-8128-853D207C2232}" type="slidenum">
              <a:rPr lang="en-US" smtClean="0"/>
              <a:t>‹#›</a:t>
            </a:fld>
            <a:endParaRPr lang="en-US"/>
          </a:p>
        </p:txBody>
      </p:sp>
    </p:spTree>
    <p:extLst>
      <p:ext uri="{BB962C8B-B14F-4D97-AF65-F5344CB8AC3E}">
        <p14:creationId xmlns:p14="http://schemas.microsoft.com/office/powerpoint/2010/main" val="335496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532DC5-9CFC-4F41-9854-6C3DBC4655FB}" type="datetimeFigureOut">
              <a:rPr lang="en-US" smtClean="0"/>
              <a:t>3/12/2013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E35A42-E48B-4DB3-8128-853D207C2232}" type="slidenum">
              <a:rPr lang="en-US" smtClean="0"/>
              <a:t>‹#›</a:t>
            </a:fld>
            <a:endParaRPr lang="en-US"/>
          </a:p>
        </p:txBody>
      </p:sp>
    </p:spTree>
    <p:extLst>
      <p:ext uri="{BB962C8B-B14F-4D97-AF65-F5344CB8AC3E}">
        <p14:creationId xmlns:p14="http://schemas.microsoft.com/office/powerpoint/2010/main" val="255613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532DC5-9CFC-4F41-9854-6C3DBC4655FB}" type="datetimeFigureOut">
              <a:rPr lang="en-US" smtClean="0"/>
              <a:t>3/12/2013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E35A42-E48B-4DB3-8128-853D207C2232}" type="slidenum">
              <a:rPr lang="en-US" smtClean="0"/>
              <a:t>‹#›</a:t>
            </a:fld>
            <a:endParaRPr lang="en-US"/>
          </a:p>
        </p:txBody>
      </p:sp>
    </p:spTree>
    <p:extLst>
      <p:ext uri="{BB962C8B-B14F-4D97-AF65-F5344CB8AC3E}">
        <p14:creationId xmlns:p14="http://schemas.microsoft.com/office/powerpoint/2010/main" val="835516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32DC5-9CFC-4F41-9854-6C3DBC4655FB}" type="datetimeFigureOut">
              <a:rPr lang="en-US" smtClean="0"/>
              <a:t>3/12/2013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E35A42-E48B-4DB3-8128-853D207C2232}" type="slidenum">
              <a:rPr lang="en-US" smtClean="0"/>
              <a:t>‹#›</a:t>
            </a:fld>
            <a:endParaRPr lang="en-US"/>
          </a:p>
        </p:txBody>
      </p:sp>
    </p:spTree>
    <p:extLst>
      <p:ext uri="{BB962C8B-B14F-4D97-AF65-F5344CB8AC3E}">
        <p14:creationId xmlns:p14="http://schemas.microsoft.com/office/powerpoint/2010/main" val="125462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32DC5-9CFC-4F41-9854-6C3DBC4655FB}" type="datetimeFigureOut">
              <a:rPr lang="en-US" smtClean="0"/>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35A42-E48B-4DB3-8128-853D207C2232}" type="slidenum">
              <a:rPr lang="en-US" smtClean="0"/>
              <a:t>‹#›</a:t>
            </a:fld>
            <a:endParaRPr lang="en-US"/>
          </a:p>
        </p:txBody>
      </p:sp>
    </p:spTree>
    <p:extLst>
      <p:ext uri="{BB962C8B-B14F-4D97-AF65-F5344CB8AC3E}">
        <p14:creationId xmlns:p14="http://schemas.microsoft.com/office/powerpoint/2010/main" val="271820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32DC5-9CFC-4F41-9854-6C3DBC4655FB}" type="datetimeFigureOut">
              <a:rPr lang="en-US" smtClean="0"/>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35A42-E48B-4DB3-8128-853D207C2232}" type="slidenum">
              <a:rPr lang="en-US" smtClean="0"/>
              <a:t>‹#›</a:t>
            </a:fld>
            <a:endParaRPr lang="en-US"/>
          </a:p>
        </p:txBody>
      </p:sp>
    </p:spTree>
    <p:extLst>
      <p:ext uri="{BB962C8B-B14F-4D97-AF65-F5344CB8AC3E}">
        <p14:creationId xmlns:p14="http://schemas.microsoft.com/office/powerpoint/2010/main" val="3218822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32DC5-9CFC-4F41-9854-6C3DBC4655FB}" type="datetimeFigureOut">
              <a:rPr lang="en-US" smtClean="0"/>
              <a:t>3/12/2013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35A42-E48B-4DB3-8128-853D207C2232}" type="slidenum">
              <a:rPr lang="en-US" smtClean="0"/>
              <a:t>‹#›</a:t>
            </a:fld>
            <a:endParaRPr lang="en-US"/>
          </a:p>
        </p:txBody>
      </p:sp>
    </p:spTree>
    <p:extLst>
      <p:ext uri="{BB962C8B-B14F-4D97-AF65-F5344CB8AC3E}">
        <p14:creationId xmlns:p14="http://schemas.microsoft.com/office/powerpoint/2010/main" val="4109694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811213"/>
            <a:ext cx="5703887" cy="604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itle 1"/>
          <p:cNvSpPr>
            <a:spLocks noGrp="1"/>
          </p:cNvSpPr>
          <p:nvPr>
            <p:ph type="ctrTitle"/>
          </p:nvPr>
        </p:nvSpPr>
        <p:spPr>
          <a:xfrm>
            <a:off x="381000" y="76200"/>
            <a:ext cx="8153400" cy="1165225"/>
          </a:xfrm>
        </p:spPr>
        <p:txBody>
          <a:bodyPr>
            <a:noAutofit/>
          </a:bodyPr>
          <a:lstStyle/>
          <a:p>
            <a:r>
              <a:rPr lang="en-US" sz="5400" dirty="0" smtClean="0">
                <a:solidFill>
                  <a:srgbClr val="FF0000"/>
                </a:solidFill>
                <a:latin typeface="Impress BT" pitchFamily="66" charset="0"/>
              </a:rPr>
              <a:t>Mobilizing People to Serve</a:t>
            </a:r>
            <a:endParaRPr lang="en-US" sz="5400" dirty="0">
              <a:solidFill>
                <a:srgbClr val="FF0000"/>
              </a:solidFill>
              <a:latin typeface="Impress BT" pitchFamily="66" charset="0"/>
            </a:endParaRPr>
          </a:p>
        </p:txBody>
      </p:sp>
      <p:sp>
        <p:nvSpPr>
          <p:cNvPr id="3" name="Subtitle 2"/>
          <p:cNvSpPr>
            <a:spLocks noGrp="1"/>
          </p:cNvSpPr>
          <p:nvPr>
            <p:ph type="subTitle" idx="1"/>
          </p:nvPr>
        </p:nvSpPr>
        <p:spPr>
          <a:xfrm>
            <a:off x="76200" y="2286000"/>
            <a:ext cx="6400800" cy="1752600"/>
          </a:xfrm>
        </p:spPr>
        <p:txBody>
          <a:bodyPr>
            <a:normAutofit fontScale="92500"/>
          </a:bodyPr>
          <a:lstStyle/>
          <a:p>
            <a:r>
              <a:rPr lang="en-US" sz="2800" dirty="0" smtClean="0">
                <a:solidFill>
                  <a:srgbClr val="FDBA14"/>
                </a:solidFill>
                <a:latin typeface="Impress BT" pitchFamily="66" charset="0"/>
              </a:rPr>
              <a:t>Church Renewal Resource</a:t>
            </a:r>
          </a:p>
          <a:p>
            <a:r>
              <a:rPr lang="en-US" sz="2800" dirty="0" smtClean="0">
                <a:solidFill>
                  <a:srgbClr val="FDBA14"/>
                </a:solidFill>
                <a:latin typeface="Impress BT" pitchFamily="66" charset="0"/>
              </a:rPr>
              <a:t>Evangelism Ministries USA/Canada Region</a:t>
            </a:r>
          </a:p>
          <a:p>
            <a:r>
              <a:rPr lang="en-US" sz="2800" dirty="0" smtClean="0">
                <a:solidFill>
                  <a:srgbClr val="FDBA14"/>
                </a:solidFill>
                <a:latin typeface="Impress BT" pitchFamily="66" charset="0"/>
              </a:rPr>
              <a:t>Church of the Nazarene</a:t>
            </a:r>
          </a:p>
        </p:txBody>
      </p:sp>
    </p:spTree>
    <p:extLst>
      <p:ext uri="{BB962C8B-B14F-4D97-AF65-F5344CB8AC3E}">
        <p14:creationId xmlns:p14="http://schemas.microsoft.com/office/powerpoint/2010/main" val="267482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FF0000"/>
                </a:solidFill>
                <a:latin typeface="Impress BT" pitchFamily="66" charset="0"/>
              </a:rPr>
              <a:t>Mobilizing People to Serve</a:t>
            </a:r>
            <a:endParaRPr lang="en-US" dirty="0"/>
          </a:p>
        </p:txBody>
      </p:sp>
      <p:sp>
        <p:nvSpPr>
          <p:cNvPr id="3" name="Content Placeholder 2"/>
          <p:cNvSpPr>
            <a:spLocks noGrp="1"/>
          </p:cNvSpPr>
          <p:nvPr>
            <p:ph idx="1"/>
          </p:nvPr>
        </p:nvSpPr>
        <p:spPr>
          <a:xfrm>
            <a:off x="457200" y="1371600"/>
            <a:ext cx="8229600" cy="5257800"/>
          </a:xfrm>
        </p:spPr>
        <p:txBody>
          <a:bodyPr>
            <a:normAutofit fontScale="92500" lnSpcReduction="10000"/>
          </a:bodyPr>
          <a:lstStyle/>
          <a:p>
            <a:pPr marL="0" indent="0">
              <a:buNone/>
            </a:pPr>
            <a:r>
              <a:rPr lang="en-US" sz="3000" b="1" dirty="0" smtClean="0"/>
              <a:t>How to recruit lay staff:</a:t>
            </a:r>
          </a:p>
          <a:p>
            <a:pPr lvl="1">
              <a:buFont typeface="Arial" pitchFamily="34" charset="0"/>
              <a:buChar char="•"/>
            </a:pPr>
            <a:r>
              <a:rPr lang="en-US" sz="3000" dirty="0" smtClean="0"/>
              <a:t>Decide </a:t>
            </a:r>
            <a:r>
              <a:rPr lang="en-US" sz="3000" dirty="0"/>
              <a:t>the skills necessary, e.g. social, communicative, organizational, spiritual gifts.</a:t>
            </a:r>
          </a:p>
          <a:p>
            <a:pPr lvl="1">
              <a:buFont typeface="Arial" pitchFamily="34" charset="0"/>
              <a:buChar char="•"/>
            </a:pPr>
            <a:r>
              <a:rPr lang="en-US" sz="3000" dirty="0" smtClean="0"/>
              <a:t>Select </a:t>
            </a:r>
            <a:r>
              <a:rPr lang="en-US" sz="3000" dirty="0"/>
              <a:t>the preferred leadership style of the </a:t>
            </a:r>
            <a:r>
              <a:rPr lang="en-US" sz="3000" dirty="0" smtClean="0"/>
              <a:t>prospective </a:t>
            </a:r>
            <a:r>
              <a:rPr lang="en-US" sz="3000" dirty="0"/>
              <a:t>leader.</a:t>
            </a:r>
          </a:p>
          <a:p>
            <a:pPr lvl="1">
              <a:buFont typeface="Arial" pitchFamily="34" charset="0"/>
              <a:buChar char="•"/>
            </a:pPr>
            <a:r>
              <a:rPr lang="en-US" sz="3000" dirty="0" smtClean="0"/>
              <a:t>Pray </a:t>
            </a:r>
            <a:r>
              <a:rPr lang="en-US" sz="3000" dirty="0"/>
              <a:t>about the available persons.</a:t>
            </a:r>
          </a:p>
          <a:p>
            <a:pPr lvl="1">
              <a:buFont typeface="Arial" pitchFamily="34" charset="0"/>
              <a:buChar char="•"/>
            </a:pPr>
            <a:r>
              <a:rPr lang="en-US" sz="3000" dirty="0" smtClean="0"/>
              <a:t>Determine </a:t>
            </a:r>
            <a:r>
              <a:rPr lang="en-US" sz="3000" dirty="0"/>
              <a:t>the weekly or monthly time allotments.</a:t>
            </a:r>
          </a:p>
          <a:p>
            <a:pPr lvl="1">
              <a:buFont typeface="Arial" pitchFamily="34" charset="0"/>
              <a:buChar char="•"/>
            </a:pPr>
            <a:r>
              <a:rPr lang="en-US" sz="3000" dirty="0" smtClean="0"/>
              <a:t>Make </a:t>
            </a:r>
            <a:r>
              <a:rPr lang="en-US" sz="3000" dirty="0"/>
              <a:t>an appointment with the person to meet you (in your office).</a:t>
            </a:r>
          </a:p>
          <a:p>
            <a:pPr lvl="1">
              <a:buFont typeface="Arial" pitchFamily="34" charset="0"/>
              <a:buChar char="•"/>
            </a:pPr>
            <a:r>
              <a:rPr lang="en-US" sz="3000" dirty="0" smtClean="0"/>
              <a:t>Inform </a:t>
            </a:r>
            <a:r>
              <a:rPr lang="en-US" sz="3000" dirty="0"/>
              <a:t>them of the needs that can be met by their ministry.</a:t>
            </a:r>
          </a:p>
          <a:p>
            <a:pPr marL="0" indent="0">
              <a:buNone/>
            </a:pPr>
            <a:endParaRPr lang="en-US" dirty="0"/>
          </a:p>
        </p:txBody>
      </p:sp>
      <p:pic>
        <p:nvPicPr>
          <p:cNvPr id="4" name="Picture 2" descr="C:\Users\jjames\Desktop\Yellow 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765" y="0"/>
            <a:ext cx="883821" cy="150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752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FF0000"/>
                </a:solidFill>
                <a:latin typeface="Impress BT" pitchFamily="66" charset="0"/>
              </a:rPr>
              <a:t>Mobilizing People to Serve</a:t>
            </a:r>
            <a:endParaRPr lang="en-US" dirty="0"/>
          </a:p>
        </p:txBody>
      </p:sp>
      <p:sp>
        <p:nvSpPr>
          <p:cNvPr id="3" name="Content Placeholder 2"/>
          <p:cNvSpPr>
            <a:spLocks noGrp="1"/>
          </p:cNvSpPr>
          <p:nvPr>
            <p:ph idx="1"/>
          </p:nvPr>
        </p:nvSpPr>
        <p:spPr/>
        <p:txBody>
          <a:bodyPr>
            <a:normAutofit lnSpcReduction="10000"/>
          </a:bodyPr>
          <a:lstStyle/>
          <a:p>
            <a:pPr marL="57150" indent="0">
              <a:buNone/>
            </a:pPr>
            <a:r>
              <a:rPr lang="en-US" b="1" dirty="0" smtClean="0"/>
              <a:t>How to recruit lay staff:</a:t>
            </a:r>
          </a:p>
          <a:p>
            <a:pPr lvl="1">
              <a:buFont typeface="Arial" pitchFamily="34" charset="0"/>
              <a:buChar char="•"/>
            </a:pPr>
            <a:r>
              <a:rPr lang="en-US" dirty="0" smtClean="0"/>
              <a:t>Tell </a:t>
            </a:r>
            <a:r>
              <a:rPr lang="en-US" dirty="0"/>
              <a:t>them what ministry you’d like them to consider.</a:t>
            </a:r>
          </a:p>
          <a:p>
            <a:pPr lvl="1">
              <a:buFont typeface="Arial" pitchFamily="34" charset="0"/>
              <a:buChar char="•"/>
            </a:pPr>
            <a:r>
              <a:rPr lang="en-US" dirty="0" smtClean="0"/>
              <a:t>Explain </a:t>
            </a:r>
            <a:r>
              <a:rPr lang="en-US" dirty="0"/>
              <a:t>why you selected them and what processes you went through.</a:t>
            </a:r>
          </a:p>
          <a:p>
            <a:pPr lvl="1">
              <a:buFont typeface="Arial" pitchFamily="34" charset="0"/>
              <a:buChar char="•"/>
            </a:pPr>
            <a:r>
              <a:rPr lang="en-US" dirty="0" smtClean="0"/>
              <a:t>Estimate </a:t>
            </a:r>
            <a:r>
              <a:rPr lang="en-US" dirty="0"/>
              <a:t>the time demands and the length of </a:t>
            </a:r>
            <a:r>
              <a:rPr lang="en-US" dirty="0" smtClean="0"/>
              <a:t>service</a:t>
            </a:r>
            <a:r>
              <a:rPr lang="en-US" dirty="0"/>
              <a:t>.</a:t>
            </a:r>
          </a:p>
          <a:p>
            <a:pPr lvl="1">
              <a:buFont typeface="Arial" pitchFamily="34" charset="0"/>
              <a:buChar char="•"/>
            </a:pPr>
            <a:r>
              <a:rPr lang="en-US" dirty="0"/>
              <a:t>G</a:t>
            </a:r>
            <a:r>
              <a:rPr lang="en-US" dirty="0" smtClean="0"/>
              <a:t>o </a:t>
            </a:r>
            <a:r>
              <a:rPr lang="en-US" dirty="0"/>
              <a:t>over the job description with them.</a:t>
            </a:r>
          </a:p>
          <a:p>
            <a:pPr lvl="1">
              <a:buFont typeface="Arial" pitchFamily="34" charset="0"/>
              <a:buChar char="•"/>
            </a:pPr>
            <a:r>
              <a:rPr lang="en-US" dirty="0" smtClean="0"/>
              <a:t>Inform </a:t>
            </a:r>
            <a:r>
              <a:rPr lang="en-US" dirty="0"/>
              <a:t>them of your confidence.</a:t>
            </a:r>
          </a:p>
          <a:p>
            <a:pPr lvl="1">
              <a:buFont typeface="Arial" pitchFamily="34" charset="0"/>
              <a:buChar char="•"/>
            </a:pPr>
            <a:r>
              <a:rPr lang="en-US" dirty="0" smtClean="0"/>
              <a:t>Make </a:t>
            </a:r>
            <a:r>
              <a:rPr lang="en-US" dirty="0"/>
              <a:t>training available </a:t>
            </a:r>
            <a:r>
              <a:rPr lang="en-US" dirty="0" smtClean="0"/>
              <a:t>to them. </a:t>
            </a:r>
            <a:endParaRPr lang="en-US" dirty="0"/>
          </a:p>
        </p:txBody>
      </p:sp>
      <p:pic>
        <p:nvPicPr>
          <p:cNvPr id="4" name="Picture 2" descr="C:\Users\jjames\Desktop\Red 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810" y="31939"/>
            <a:ext cx="678403" cy="156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44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FF0000"/>
                </a:solidFill>
                <a:latin typeface="Impress BT" pitchFamily="66" charset="0"/>
              </a:rPr>
              <a:t>Mobilizing People to Serve</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How to recruit lay staff:</a:t>
            </a:r>
          </a:p>
          <a:p>
            <a:pPr lvl="1">
              <a:buFont typeface="Arial" pitchFamily="34" charset="0"/>
              <a:buChar char="•"/>
            </a:pPr>
            <a:r>
              <a:rPr lang="en-US" dirty="0" smtClean="0"/>
              <a:t>Pray </a:t>
            </a:r>
            <a:r>
              <a:rPr lang="en-US" dirty="0"/>
              <a:t>with them.</a:t>
            </a:r>
          </a:p>
          <a:p>
            <a:pPr lvl="1">
              <a:buFont typeface="Arial" pitchFamily="34" charset="0"/>
              <a:buChar char="•"/>
            </a:pPr>
            <a:r>
              <a:rPr lang="en-US" dirty="0" smtClean="0"/>
              <a:t>Ask </a:t>
            </a:r>
            <a:r>
              <a:rPr lang="en-US" dirty="0"/>
              <a:t>them to pray about their decision.</a:t>
            </a:r>
          </a:p>
          <a:p>
            <a:pPr lvl="1">
              <a:buFont typeface="Arial" pitchFamily="34" charset="0"/>
              <a:buChar char="•"/>
            </a:pPr>
            <a:r>
              <a:rPr lang="en-US" dirty="0" smtClean="0"/>
              <a:t>Have </a:t>
            </a:r>
            <a:r>
              <a:rPr lang="en-US" dirty="0"/>
              <a:t>them suggest a reasonable time to get back to you with their decision.</a:t>
            </a:r>
          </a:p>
          <a:p>
            <a:pPr lvl="1">
              <a:buFont typeface="Arial" pitchFamily="34" charset="0"/>
              <a:buChar char="•"/>
            </a:pPr>
            <a:r>
              <a:rPr lang="en-US" dirty="0" smtClean="0"/>
              <a:t>Keep </a:t>
            </a:r>
            <a:r>
              <a:rPr lang="en-US" dirty="0"/>
              <a:t>a list of people saying “no” and why, for </a:t>
            </a:r>
            <a:r>
              <a:rPr lang="en-US" dirty="0" smtClean="0"/>
              <a:t>they </a:t>
            </a:r>
            <a:r>
              <a:rPr lang="en-US" dirty="0"/>
              <a:t>may say “yes” at another time to another ministry opportunity</a:t>
            </a:r>
            <a:r>
              <a:rPr lang="en-US" dirty="0" smtClean="0"/>
              <a:t>.</a:t>
            </a:r>
            <a:endParaRPr lang="en-US" dirty="0"/>
          </a:p>
        </p:txBody>
      </p:sp>
      <p:pic>
        <p:nvPicPr>
          <p:cNvPr id="4" name="Picture 2" descr="C:\Users\jjames\Desktop\Yellow 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77505"/>
            <a:ext cx="883821" cy="150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95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FF0000"/>
                </a:solidFill>
                <a:latin typeface="Impress BT" pitchFamily="66" charset="0"/>
              </a:rPr>
              <a:t>Mobilizing People to Serve</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smtClean="0"/>
              <a:t>Small Group Exercise</a:t>
            </a:r>
          </a:p>
          <a:p>
            <a:pPr marL="0" indent="0">
              <a:buNone/>
            </a:pPr>
            <a:r>
              <a:rPr lang="en-US" i="1" dirty="0" smtClean="0"/>
              <a:t>Turn to the Small Group Exercise portion of your participant booklet. Work with the team members from your church to complete the questions. You will have 15 minutes to complete the questions.</a:t>
            </a:r>
            <a:endParaRPr lang="en-US" dirty="0" smtClean="0"/>
          </a:p>
          <a:p>
            <a:pPr marL="0" indent="0">
              <a:buNone/>
            </a:pPr>
            <a:endParaRPr lang="en-US" dirty="0"/>
          </a:p>
        </p:txBody>
      </p:sp>
      <p:pic>
        <p:nvPicPr>
          <p:cNvPr id="4" name="Picture 2" descr="http://vator.tv/images/attachments/010611085517clipart_board_mee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343400"/>
            <a:ext cx="3048000" cy="2286000"/>
          </a:xfrm>
          <a:prstGeom prst="rect">
            <a:avLst/>
          </a:prstGeom>
          <a:ln>
            <a:noFill/>
          </a:ln>
          <a:effectLst>
            <a:outerShdw blurRad="292100" dist="139700" dir="2700000" algn="tl" rotWithShape="0">
              <a:srgbClr val="333333">
                <a:alpha val="65000"/>
              </a:srgbClr>
            </a:outerShdw>
          </a:effectLst>
          <a:extLst/>
        </p:spPr>
      </p:pic>
      <p:pic>
        <p:nvPicPr>
          <p:cNvPr id="5" name="Picture 2" descr="C:\Users\jjames\Desktop\Red 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810" y="31939"/>
            <a:ext cx="678403" cy="156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69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FF0000"/>
                </a:solidFill>
                <a:latin typeface="Impress BT" pitchFamily="66" charset="0"/>
              </a:rPr>
              <a:t>Mobilizing People to Serve</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0000"/>
                </a:solidFill>
                <a:latin typeface="Impress BT" pitchFamily="66" charset="0"/>
              </a:rPr>
              <a:t>Purpose:</a:t>
            </a:r>
          </a:p>
          <a:p>
            <a:pPr marL="400050" lvl="1" indent="0">
              <a:buNone/>
            </a:pPr>
            <a:r>
              <a:rPr lang="en-US" dirty="0" smtClean="0"/>
              <a:t>Recruit and direct people into effective ministry</a:t>
            </a:r>
          </a:p>
          <a:p>
            <a:pPr marL="400050" lvl="1" indent="0">
              <a:buNone/>
            </a:pPr>
            <a:endParaRPr lang="en-US" dirty="0"/>
          </a:p>
          <a:p>
            <a:pPr marL="0" indent="0">
              <a:buNone/>
            </a:pPr>
            <a:r>
              <a:rPr lang="en-US" dirty="0" smtClean="0">
                <a:solidFill>
                  <a:srgbClr val="FF0000"/>
                </a:solidFill>
                <a:latin typeface="Impress BT" pitchFamily="66" charset="0"/>
              </a:rPr>
              <a:t>Objectives:</a:t>
            </a:r>
          </a:p>
          <a:p>
            <a:pPr lvl="1">
              <a:buFont typeface="Arial" pitchFamily="34" charset="0"/>
              <a:buChar char="•"/>
            </a:pPr>
            <a:r>
              <a:rPr lang="en-US" dirty="0" smtClean="0"/>
              <a:t>Understand how recruiting influences effectiveness.</a:t>
            </a:r>
          </a:p>
          <a:p>
            <a:pPr lvl="1">
              <a:buFont typeface="Arial" pitchFamily="34" charset="0"/>
              <a:buChar char="•"/>
            </a:pPr>
            <a:r>
              <a:rPr lang="en-US" dirty="0" smtClean="0">
                <a:latin typeface="+mj-lt"/>
              </a:rPr>
              <a:t>Evaluate the skills of available personnel.</a:t>
            </a:r>
          </a:p>
          <a:p>
            <a:pPr lvl="1">
              <a:buFont typeface="Arial" pitchFamily="34" charset="0"/>
              <a:buChar char="•"/>
            </a:pPr>
            <a:r>
              <a:rPr lang="en-US" dirty="0" smtClean="0">
                <a:latin typeface="+mj-lt"/>
              </a:rPr>
              <a:t>Help people find fulfillment by using their gifts.</a:t>
            </a:r>
            <a:endParaRPr lang="en-US" dirty="0">
              <a:latin typeface="+mj-lt"/>
            </a:endParaRPr>
          </a:p>
        </p:txBody>
      </p:sp>
      <p:pic>
        <p:nvPicPr>
          <p:cNvPr id="2050" name="Picture 2" descr="C:\Users\jjames\Desktop\Yellow 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77505"/>
            <a:ext cx="883821" cy="150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90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FF0000"/>
                </a:solidFill>
                <a:latin typeface="Impress BT" pitchFamily="66" charset="0"/>
              </a:rPr>
              <a:t>Mobilizing People to Serve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The Impact of People Serving</a:t>
            </a:r>
          </a:p>
          <a:p>
            <a:pPr marL="400050" lvl="1" indent="0">
              <a:buNone/>
            </a:pPr>
            <a:r>
              <a:rPr lang="en-US" sz="2700" dirty="0" smtClean="0"/>
              <a:t>The percentage of people serving is directly related to the growth, stagnation, or lack of growth in the church.</a:t>
            </a:r>
          </a:p>
          <a:p>
            <a:pPr marL="800100" lvl="2" indent="0">
              <a:buNone/>
            </a:pPr>
            <a:r>
              <a:rPr lang="en-US" sz="2700" dirty="0" smtClean="0"/>
              <a:t>If </a:t>
            </a:r>
            <a:r>
              <a:rPr lang="en-US" sz="2700" u="sng" dirty="0" smtClean="0"/>
              <a:t>40%</a:t>
            </a:r>
            <a:r>
              <a:rPr lang="en-US" sz="2700" dirty="0" smtClean="0"/>
              <a:t> of the people are serving, the church is usually in decline.</a:t>
            </a:r>
          </a:p>
          <a:p>
            <a:pPr marL="800100" lvl="2" indent="0">
              <a:buNone/>
            </a:pPr>
            <a:r>
              <a:rPr lang="en-US" sz="2700" dirty="0" smtClean="0"/>
              <a:t>If </a:t>
            </a:r>
            <a:r>
              <a:rPr lang="en-US" sz="2700" u="sng" dirty="0" smtClean="0"/>
              <a:t>50%</a:t>
            </a:r>
            <a:r>
              <a:rPr lang="en-US" sz="2700" dirty="0" smtClean="0"/>
              <a:t> of the people are serving, the church is generally plateaued.</a:t>
            </a:r>
          </a:p>
          <a:p>
            <a:pPr marL="800100" lvl="2" indent="0">
              <a:buNone/>
            </a:pPr>
            <a:r>
              <a:rPr lang="en-US" sz="2700" dirty="0" smtClean="0"/>
              <a:t>If </a:t>
            </a:r>
            <a:r>
              <a:rPr lang="en-US" sz="2700" u="sng" dirty="0" smtClean="0"/>
              <a:t>60%</a:t>
            </a:r>
            <a:r>
              <a:rPr lang="en-US" sz="2700" dirty="0" smtClean="0"/>
              <a:t> of the people are serving, the church is usually growing. </a:t>
            </a:r>
          </a:p>
        </p:txBody>
      </p:sp>
      <p:pic>
        <p:nvPicPr>
          <p:cNvPr id="5122" name="Picture 2" descr="C:\Users\jjames\Desktop\Red 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810" y="31939"/>
            <a:ext cx="678403" cy="156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FF0000"/>
                </a:solidFill>
                <a:latin typeface="Impress BT" pitchFamily="66" charset="0"/>
              </a:rPr>
              <a:t>Mobilizing People to Serve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1333744"/>
              </p:ext>
            </p:extLst>
          </p:nvPr>
        </p:nvGraphicFramePr>
        <p:xfrm>
          <a:off x="457200" y="1295400"/>
          <a:ext cx="8153400" cy="681304"/>
        </p:xfrm>
        <a:graphic>
          <a:graphicData uri="http://schemas.openxmlformats.org/drawingml/2006/table">
            <a:tbl>
              <a:tblPr>
                <a:tableStyleId>{35758FB7-9AC5-4552-8A53-C91805E547FA}</a:tableStyleId>
              </a:tblPr>
              <a:tblGrid>
                <a:gridCol w="2057400"/>
                <a:gridCol w="1981200"/>
                <a:gridCol w="1905000"/>
                <a:gridCol w="2209800"/>
              </a:tblGrid>
              <a:tr h="218440">
                <a:tc>
                  <a:txBody>
                    <a:bodyPr/>
                    <a:lstStyle/>
                    <a:p>
                      <a:pPr marR="0" indent="0" algn="ctr" rtl="0">
                        <a:lnSpc>
                          <a:spcPct val="119000"/>
                        </a:lnSpc>
                        <a:spcBef>
                          <a:spcPts val="0"/>
                        </a:spcBef>
                        <a:spcAft>
                          <a:spcPts val="0"/>
                        </a:spcAft>
                      </a:pPr>
                      <a:r>
                        <a:rPr lang="en-US" sz="1600" kern="1400" dirty="0">
                          <a:effectLst/>
                        </a:rPr>
                        <a:t>I</a:t>
                      </a:r>
                      <a:endParaRPr lang="en-US" sz="1100" kern="1400" dirty="0">
                        <a:solidFill>
                          <a:srgbClr val="000000"/>
                        </a:solidFill>
                        <a:effectLst/>
                        <a:latin typeface="Calibri"/>
                      </a:endParaRPr>
                    </a:p>
                  </a:txBody>
                  <a:tcPr marL="0" marR="0" marT="0" marB="0"/>
                </a:tc>
                <a:tc>
                  <a:txBody>
                    <a:bodyPr/>
                    <a:lstStyle/>
                    <a:p>
                      <a:pPr marR="0" indent="0" algn="ctr" rtl="0">
                        <a:lnSpc>
                          <a:spcPct val="119000"/>
                        </a:lnSpc>
                        <a:spcBef>
                          <a:spcPts val="0"/>
                        </a:spcBef>
                        <a:spcAft>
                          <a:spcPts val="0"/>
                        </a:spcAft>
                      </a:pPr>
                      <a:r>
                        <a:rPr lang="en-US" sz="1600" kern="1400" spc="5" dirty="0">
                          <a:effectLst/>
                        </a:rPr>
                        <a:t>I</a:t>
                      </a:r>
                      <a:r>
                        <a:rPr lang="en-US" sz="1600" kern="1400" dirty="0">
                          <a:effectLst/>
                        </a:rPr>
                        <a:t>I</a:t>
                      </a:r>
                      <a:endParaRPr lang="en-US" sz="1100" kern="1400" dirty="0">
                        <a:solidFill>
                          <a:srgbClr val="000000"/>
                        </a:solidFill>
                        <a:effectLst/>
                        <a:latin typeface="Calibri"/>
                      </a:endParaRPr>
                    </a:p>
                  </a:txBody>
                  <a:tcPr marL="0" marR="0" marT="0" marB="0"/>
                </a:tc>
                <a:tc>
                  <a:txBody>
                    <a:bodyPr/>
                    <a:lstStyle/>
                    <a:p>
                      <a:pPr marR="0" indent="0" algn="ctr" rtl="0">
                        <a:lnSpc>
                          <a:spcPct val="119000"/>
                        </a:lnSpc>
                        <a:spcBef>
                          <a:spcPts val="0"/>
                        </a:spcBef>
                        <a:spcAft>
                          <a:spcPts val="0"/>
                        </a:spcAft>
                      </a:pPr>
                      <a:r>
                        <a:rPr lang="en-US" sz="1600" kern="1400" spc="5" dirty="0">
                          <a:effectLst/>
                        </a:rPr>
                        <a:t>II</a:t>
                      </a:r>
                      <a:r>
                        <a:rPr lang="en-US" sz="1600" kern="1400" dirty="0">
                          <a:effectLst/>
                        </a:rPr>
                        <a:t>I</a:t>
                      </a:r>
                      <a:endParaRPr lang="en-US" sz="1100" kern="1400" dirty="0">
                        <a:solidFill>
                          <a:srgbClr val="000000"/>
                        </a:solidFill>
                        <a:effectLst/>
                        <a:latin typeface="Calibri"/>
                      </a:endParaRPr>
                    </a:p>
                  </a:txBody>
                  <a:tcPr marL="0" marR="0" marT="0" marB="0"/>
                </a:tc>
                <a:tc>
                  <a:txBody>
                    <a:bodyPr/>
                    <a:lstStyle/>
                    <a:p>
                      <a:pPr marR="0" indent="0" algn="ctr" rtl="0">
                        <a:lnSpc>
                          <a:spcPct val="119000"/>
                        </a:lnSpc>
                        <a:spcBef>
                          <a:spcPts val="0"/>
                        </a:spcBef>
                        <a:spcAft>
                          <a:spcPts val="0"/>
                        </a:spcAft>
                      </a:pPr>
                      <a:r>
                        <a:rPr lang="en-US" sz="1600" kern="1400" spc="5" dirty="0">
                          <a:effectLst/>
                        </a:rPr>
                        <a:t>I</a:t>
                      </a:r>
                      <a:r>
                        <a:rPr lang="en-US" sz="1600" kern="1400" dirty="0">
                          <a:effectLst/>
                        </a:rPr>
                        <a:t>V</a:t>
                      </a:r>
                      <a:endParaRPr lang="en-US" sz="1100" kern="1400" dirty="0">
                        <a:solidFill>
                          <a:srgbClr val="000000"/>
                        </a:solidFill>
                        <a:effectLst/>
                        <a:latin typeface="Calibri"/>
                      </a:endParaRPr>
                    </a:p>
                  </a:txBody>
                  <a:tcPr marL="0" marR="0" marT="0" marB="0"/>
                </a:tc>
              </a:tr>
              <a:tr h="391109">
                <a:tc>
                  <a:txBody>
                    <a:bodyPr/>
                    <a:lstStyle/>
                    <a:p>
                      <a:pPr marR="0" indent="0" algn="ctr" rtl="0">
                        <a:lnSpc>
                          <a:spcPct val="119000"/>
                        </a:lnSpc>
                        <a:spcBef>
                          <a:spcPts val="0"/>
                        </a:spcBef>
                        <a:spcAft>
                          <a:spcPts val="0"/>
                        </a:spcAft>
                      </a:pPr>
                      <a:r>
                        <a:rPr lang="en-US" sz="1600" kern="1400" spc="10" dirty="0">
                          <a:effectLst/>
                        </a:rPr>
                        <a:t>W</a:t>
                      </a:r>
                      <a:r>
                        <a:rPr lang="en-US" sz="1600" kern="1400" dirty="0">
                          <a:effectLst/>
                        </a:rPr>
                        <a:t>illing</a:t>
                      </a:r>
                      <a:r>
                        <a:rPr lang="en-US" sz="1600" kern="1400" spc="-35" dirty="0">
                          <a:effectLst/>
                        </a:rPr>
                        <a:t> </a:t>
                      </a:r>
                      <a:r>
                        <a:rPr lang="en-US" sz="1600" kern="1400" spc="5" dirty="0">
                          <a:effectLst/>
                        </a:rPr>
                        <a:t>a</a:t>
                      </a:r>
                      <a:r>
                        <a:rPr lang="en-US" sz="1600" kern="1400" dirty="0">
                          <a:effectLst/>
                        </a:rPr>
                        <a:t>nd ABLE</a:t>
                      </a:r>
                      <a:endParaRPr lang="en-US" sz="1100" kern="1400" dirty="0">
                        <a:solidFill>
                          <a:srgbClr val="000000"/>
                        </a:solidFill>
                        <a:effectLst/>
                        <a:latin typeface="Calibri"/>
                      </a:endParaRPr>
                    </a:p>
                  </a:txBody>
                  <a:tcPr marL="0" marR="0" marT="0" marB="0"/>
                </a:tc>
                <a:tc>
                  <a:txBody>
                    <a:bodyPr/>
                    <a:lstStyle/>
                    <a:p>
                      <a:pPr marR="0" indent="0" algn="ctr" rtl="0">
                        <a:lnSpc>
                          <a:spcPct val="119000"/>
                        </a:lnSpc>
                        <a:spcBef>
                          <a:spcPts val="0"/>
                        </a:spcBef>
                        <a:spcAft>
                          <a:spcPts val="0"/>
                        </a:spcAft>
                      </a:pPr>
                      <a:r>
                        <a:rPr lang="en-US" sz="1600" kern="1400" spc="10" dirty="0">
                          <a:effectLst/>
                        </a:rPr>
                        <a:t>W</a:t>
                      </a:r>
                      <a:r>
                        <a:rPr lang="en-US" sz="1600" kern="1400" dirty="0">
                          <a:effectLst/>
                        </a:rPr>
                        <a:t>illing</a:t>
                      </a:r>
                      <a:r>
                        <a:rPr lang="en-US" sz="1600" kern="1400" spc="-35" dirty="0">
                          <a:effectLst/>
                        </a:rPr>
                        <a:t> </a:t>
                      </a:r>
                      <a:r>
                        <a:rPr lang="en-US" sz="1600" kern="1400" spc="5" dirty="0">
                          <a:effectLst/>
                        </a:rPr>
                        <a:t>a</a:t>
                      </a:r>
                      <a:r>
                        <a:rPr lang="en-US" sz="1600" kern="1400" dirty="0">
                          <a:effectLst/>
                        </a:rPr>
                        <a:t>nd U</a:t>
                      </a:r>
                      <a:r>
                        <a:rPr lang="en-US" sz="1600" kern="1400" spc="5" dirty="0">
                          <a:effectLst/>
                        </a:rPr>
                        <a:t>NA</a:t>
                      </a:r>
                      <a:r>
                        <a:rPr lang="en-US" sz="1600" kern="1400" dirty="0">
                          <a:effectLst/>
                        </a:rPr>
                        <a:t>BLE</a:t>
                      </a:r>
                      <a:endParaRPr lang="en-US" sz="1100" kern="1400" dirty="0">
                        <a:solidFill>
                          <a:srgbClr val="000000"/>
                        </a:solidFill>
                        <a:effectLst/>
                        <a:latin typeface="Calibri"/>
                      </a:endParaRPr>
                    </a:p>
                  </a:txBody>
                  <a:tcPr marL="0" marR="0" marT="0" marB="0"/>
                </a:tc>
                <a:tc>
                  <a:txBody>
                    <a:bodyPr/>
                    <a:lstStyle/>
                    <a:p>
                      <a:pPr marR="0" indent="0" algn="ctr" rtl="0">
                        <a:lnSpc>
                          <a:spcPct val="119000"/>
                        </a:lnSpc>
                        <a:spcBef>
                          <a:spcPts val="0"/>
                        </a:spcBef>
                        <a:spcAft>
                          <a:spcPts val="0"/>
                        </a:spcAft>
                      </a:pPr>
                      <a:r>
                        <a:rPr lang="en-US" sz="1600" kern="1400" dirty="0">
                          <a:effectLst/>
                        </a:rPr>
                        <a:t>Un</a:t>
                      </a:r>
                      <a:r>
                        <a:rPr lang="en-US" sz="1600" kern="1400" spc="-20" dirty="0">
                          <a:effectLst/>
                        </a:rPr>
                        <a:t>w</a:t>
                      </a:r>
                      <a:r>
                        <a:rPr lang="en-US" sz="1600" kern="1400" dirty="0">
                          <a:effectLst/>
                        </a:rPr>
                        <a:t>illing</a:t>
                      </a:r>
                      <a:r>
                        <a:rPr lang="en-US" sz="1600" kern="1400" spc="-45" dirty="0">
                          <a:effectLst/>
                        </a:rPr>
                        <a:t> </a:t>
                      </a:r>
                      <a:r>
                        <a:rPr lang="en-US" sz="1600" kern="1400" spc="5" dirty="0">
                          <a:effectLst/>
                        </a:rPr>
                        <a:t>a</a:t>
                      </a:r>
                      <a:r>
                        <a:rPr lang="en-US" sz="1600" kern="1400" dirty="0">
                          <a:effectLst/>
                        </a:rPr>
                        <a:t>nd U</a:t>
                      </a:r>
                      <a:r>
                        <a:rPr lang="en-US" sz="1600" kern="1400" spc="5" dirty="0">
                          <a:effectLst/>
                        </a:rPr>
                        <a:t>NA</a:t>
                      </a:r>
                      <a:r>
                        <a:rPr lang="en-US" sz="1600" kern="1400" dirty="0">
                          <a:effectLst/>
                        </a:rPr>
                        <a:t>BLE</a:t>
                      </a:r>
                      <a:endParaRPr lang="en-US" sz="1100" kern="1400" dirty="0">
                        <a:solidFill>
                          <a:srgbClr val="000000"/>
                        </a:solidFill>
                        <a:effectLst/>
                        <a:latin typeface="Calibri"/>
                      </a:endParaRPr>
                    </a:p>
                  </a:txBody>
                  <a:tcPr marL="0" marR="0" marT="0" marB="0"/>
                </a:tc>
                <a:tc>
                  <a:txBody>
                    <a:bodyPr/>
                    <a:lstStyle/>
                    <a:p>
                      <a:pPr marR="0" indent="0" algn="ctr" rtl="0">
                        <a:lnSpc>
                          <a:spcPct val="119000"/>
                        </a:lnSpc>
                        <a:spcBef>
                          <a:spcPts val="0"/>
                        </a:spcBef>
                        <a:spcAft>
                          <a:spcPts val="0"/>
                        </a:spcAft>
                      </a:pPr>
                      <a:r>
                        <a:rPr lang="en-US" sz="1600" kern="1400" dirty="0">
                          <a:effectLst/>
                        </a:rPr>
                        <a:t>Un</a:t>
                      </a:r>
                      <a:r>
                        <a:rPr lang="en-US" sz="1600" kern="1400" spc="-20" dirty="0">
                          <a:effectLst/>
                        </a:rPr>
                        <a:t>w</a:t>
                      </a:r>
                      <a:r>
                        <a:rPr lang="en-US" sz="1600" kern="1400" dirty="0">
                          <a:effectLst/>
                        </a:rPr>
                        <a:t>illing</a:t>
                      </a:r>
                      <a:r>
                        <a:rPr lang="en-US" sz="1600" kern="1400" spc="-45" dirty="0">
                          <a:effectLst/>
                        </a:rPr>
                        <a:t> </a:t>
                      </a:r>
                      <a:r>
                        <a:rPr lang="en-US" sz="1600" kern="1400" spc="5" dirty="0">
                          <a:effectLst/>
                        </a:rPr>
                        <a:t>a</a:t>
                      </a:r>
                      <a:r>
                        <a:rPr lang="en-US" sz="1600" kern="1400" dirty="0">
                          <a:effectLst/>
                        </a:rPr>
                        <a:t>nd ABLE</a:t>
                      </a:r>
                      <a:endParaRPr lang="en-US" sz="1100" kern="1400" dirty="0">
                        <a:solidFill>
                          <a:srgbClr val="000000"/>
                        </a:solidFill>
                        <a:effectLst/>
                        <a:latin typeface="Calibri"/>
                      </a:endParaRPr>
                    </a:p>
                  </a:txBody>
                  <a:tcPr marL="0" marR="0" marT="0" marB="0"/>
                </a:tc>
              </a:tr>
            </a:tbl>
          </a:graphicData>
        </a:graphic>
      </p:graphicFrame>
      <p:sp>
        <p:nvSpPr>
          <p:cNvPr id="5" name="Control 1"/>
          <p:cNvSpPr>
            <a:spLocks noChangeArrowheads="1" noChangeShapeType="1"/>
          </p:cNvSpPr>
          <p:nvPr/>
        </p:nvSpPr>
        <p:spPr bwMode="auto">
          <a:xfrm>
            <a:off x="-1395413" y="4867275"/>
            <a:ext cx="5483226" cy="6096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730204092"/>
              </p:ext>
            </p:extLst>
          </p:nvPr>
        </p:nvGraphicFramePr>
        <p:xfrm>
          <a:off x="457201" y="2176463"/>
          <a:ext cx="8153399" cy="4376737"/>
        </p:xfrm>
        <a:graphic>
          <a:graphicData uri="http://schemas.openxmlformats.org/drawingml/2006/table">
            <a:tbl>
              <a:tblPr>
                <a:tableStyleId>{35758FB7-9AC5-4552-8A53-C91805E547FA}</a:tableStyleId>
              </a:tblPr>
              <a:tblGrid>
                <a:gridCol w="334295"/>
                <a:gridCol w="3909552"/>
                <a:gridCol w="3909552"/>
              </a:tblGrid>
              <a:tr h="335074">
                <a:tc>
                  <a:txBody>
                    <a:bodyPr/>
                    <a:lstStyle/>
                    <a:p>
                      <a:pPr marR="0" indent="0" algn="ctr" rtl="0">
                        <a:lnSpc>
                          <a:spcPct val="119000"/>
                        </a:lnSpc>
                        <a:spcBef>
                          <a:spcPts val="0"/>
                        </a:spcBef>
                        <a:spcAft>
                          <a:spcPts val="0"/>
                        </a:spcAft>
                      </a:pPr>
                      <a:r>
                        <a:rPr lang="en-US" sz="1600" kern="1400" dirty="0">
                          <a:effectLst/>
                        </a:rPr>
                        <a:t> </a:t>
                      </a:r>
                      <a:endParaRPr lang="en-US" sz="1100" kern="1400" dirty="0">
                        <a:solidFill>
                          <a:srgbClr val="000000"/>
                        </a:solidFill>
                        <a:effectLst/>
                        <a:latin typeface="Calibri"/>
                      </a:endParaRPr>
                    </a:p>
                  </a:txBody>
                  <a:tcPr marL="0" marR="0" marT="0" marB="0"/>
                </a:tc>
                <a:tc>
                  <a:txBody>
                    <a:bodyPr/>
                    <a:lstStyle/>
                    <a:p>
                      <a:pPr marL="52705" marR="0" indent="0" algn="ctr" rtl="0">
                        <a:lnSpc>
                          <a:spcPct val="119000"/>
                        </a:lnSpc>
                        <a:spcBef>
                          <a:spcPts val="0"/>
                        </a:spcBef>
                        <a:spcAft>
                          <a:spcPts val="0"/>
                        </a:spcAft>
                      </a:pPr>
                      <a:r>
                        <a:rPr lang="en-US" sz="1600" b="1" kern="1400" spc="5" dirty="0">
                          <a:effectLst/>
                        </a:rPr>
                        <a:t>W</a:t>
                      </a:r>
                      <a:r>
                        <a:rPr lang="en-US" sz="1600" b="1" kern="1400" dirty="0">
                          <a:effectLst/>
                        </a:rPr>
                        <a:t>orkers’</a:t>
                      </a:r>
                      <a:r>
                        <a:rPr lang="en-US" sz="1600" b="1" kern="1400" spc="-30" dirty="0">
                          <a:effectLst/>
                        </a:rPr>
                        <a:t> </a:t>
                      </a:r>
                      <a:r>
                        <a:rPr lang="en-US" sz="1600" b="1" kern="1400" spc="5" dirty="0">
                          <a:effectLst/>
                        </a:rPr>
                        <a:t>A</a:t>
                      </a:r>
                      <a:r>
                        <a:rPr lang="en-US" sz="1600" b="1" kern="1400" dirty="0">
                          <a:effectLst/>
                        </a:rPr>
                        <a:t>ttit</a:t>
                      </a:r>
                      <a:r>
                        <a:rPr lang="en-US" sz="1600" b="1" kern="1400" spc="5" dirty="0">
                          <a:effectLst/>
                        </a:rPr>
                        <a:t>ud</a:t>
                      </a:r>
                      <a:r>
                        <a:rPr lang="en-US" sz="1600" b="1" kern="1400" dirty="0">
                          <a:effectLst/>
                        </a:rPr>
                        <a:t>es a</a:t>
                      </a:r>
                      <a:r>
                        <a:rPr lang="en-US" sz="1600" b="1" kern="1400" spc="5" dirty="0">
                          <a:effectLst/>
                        </a:rPr>
                        <a:t>n</a:t>
                      </a:r>
                      <a:r>
                        <a:rPr lang="en-US" sz="1600" b="1" kern="1400" dirty="0">
                          <a:effectLst/>
                        </a:rPr>
                        <a:t>d </a:t>
                      </a:r>
                      <a:r>
                        <a:rPr lang="en-US" sz="1600" b="1" kern="1400" spc="5" dirty="0">
                          <a:effectLst/>
                        </a:rPr>
                        <a:t>A</a:t>
                      </a:r>
                      <a:r>
                        <a:rPr lang="en-US" sz="1600" b="1" kern="1400" spc="10" dirty="0">
                          <a:effectLst/>
                        </a:rPr>
                        <a:t>b</a:t>
                      </a:r>
                      <a:r>
                        <a:rPr lang="en-US" sz="1600" b="1" kern="1400" dirty="0">
                          <a:effectLst/>
                        </a:rPr>
                        <a:t>ilities</a:t>
                      </a:r>
                      <a:endParaRPr lang="en-US" sz="1100" b="1" kern="1400" dirty="0">
                        <a:solidFill>
                          <a:srgbClr val="000000"/>
                        </a:solidFill>
                        <a:effectLst/>
                        <a:latin typeface="Calibri"/>
                      </a:endParaRPr>
                    </a:p>
                  </a:txBody>
                  <a:tcPr marL="0" marR="0" marT="0" marB="0"/>
                </a:tc>
                <a:tc>
                  <a:txBody>
                    <a:bodyPr/>
                    <a:lstStyle/>
                    <a:p>
                      <a:pPr marL="57150" marR="0" indent="0" algn="ctr" rtl="0">
                        <a:lnSpc>
                          <a:spcPct val="119000"/>
                        </a:lnSpc>
                        <a:spcBef>
                          <a:spcPts val="0"/>
                        </a:spcBef>
                        <a:spcAft>
                          <a:spcPts val="0"/>
                        </a:spcAft>
                      </a:pPr>
                      <a:r>
                        <a:rPr lang="en-US" sz="1600" b="1" kern="1400" dirty="0">
                          <a:effectLst/>
                        </a:rPr>
                        <a:t>Lea</a:t>
                      </a:r>
                      <a:r>
                        <a:rPr lang="en-US" sz="1600" b="1" kern="1400" spc="5" dirty="0">
                          <a:effectLst/>
                        </a:rPr>
                        <a:t>d</a:t>
                      </a:r>
                      <a:r>
                        <a:rPr lang="en-US" sz="1600" b="1" kern="1400" dirty="0">
                          <a:effectLst/>
                        </a:rPr>
                        <a:t>ers’</a:t>
                      </a:r>
                      <a:r>
                        <a:rPr lang="en-US" sz="1600" b="1" kern="1400" spc="-30" dirty="0">
                          <a:effectLst/>
                        </a:rPr>
                        <a:t> </a:t>
                      </a:r>
                      <a:r>
                        <a:rPr lang="en-US" sz="1600" b="1" kern="1400" spc="5" dirty="0">
                          <a:effectLst/>
                        </a:rPr>
                        <a:t>R</a:t>
                      </a:r>
                      <a:r>
                        <a:rPr lang="en-US" sz="1600" b="1" kern="1400" dirty="0">
                          <a:effectLst/>
                        </a:rPr>
                        <a:t>es</a:t>
                      </a:r>
                      <a:r>
                        <a:rPr lang="en-US" sz="1600" b="1" kern="1400" spc="10" dirty="0">
                          <a:effectLst/>
                        </a:rPr>
                        <a:t>p</a:t>
                      </a:r>
                      <a:r>
                        <a:rPr lang="en-US" sz="1600" b="1" kern="1400" dirty="0">
                          <a:effectLst/>
                        </a:rPr>
                        <a:t>o</a:t>
                      </a:r>
                      <a:r>
                        <a:rPr lang="en-US" sz="1600" b="1" kern="1400" spc="5" dirty="0">
                          <a:effectLst/>
                        </a:rPr>
                        <a:t>n</a:t>
                      </a:r>
                      <a:r>
                        <a:rPr lang="en-US" sz="1600" b="1" kern="1400" dirty="0">
                          <a:effectLst/>
                        </a:rPr>
                        <a:t>ses to</a:t>
                      </a:r>
                      <a:r>
                        <a:rPr lang="en-US" sz="1600" b="1" kern="1400" spc="-15" dirty="0">
                          <a:effectLst/>
                        </a:rPr>
                        <a:t> </a:t>
                      </a:r>
                      <a:r>
                        <a:rPr lang="en-US" sz="1600" b="1" kern="1400" dirty="0">
                          <a:effectLst/>
                        </a:rPr>
                        <a:t>t</a:t>
                      </a:r>
                      <a:r>
                        <a:rPr lang="en-US" sz="1600" b="1" kern="1400" spc="5" dirty="0">
                          <a:effectLst/>
                        </a:rPr>
                        <a:t>h</a:t>
                      </a:r>
                      <a:r>
                        <a:rPr lang="en-US" sz="1600" b="1" kern="1400" dirty="0">
                          <a:effectLst/>
                        </a:rPr>
                        <a:t>e</a:t>
                      </a:r>
                      <a:r>
                        <a:rPr lang="en-US" sz="1600" b="1" kern="1400" spc="-15" dirty="0">
                          <a:effectLst/>
                        </a:rPr>
                        <a:t> </a:t>
                      </a:r>
                      <a:r>
                        <a:rPr lang="en-US" sz="1600" b="1" kern="1400" spc="5" dirty="0">
                          <a:effectLst/>
                        </a:rPr>
                        <a:t>W</a:t>
                      </a:r>
                      <a:r>
                        <a:rPr lang="en-US" sz="1600" b="1" kern="1400" dirty="0">
                          <a:effectLst/>
                        </a:rPr>
                        <a:t>orkers</a:t>
                      </a:r>
                      <a:endParaRPr lang="en-US" sz="1100" b="1" kern="1400" dirty="0">
                        <a:solidFill>
                          <a:srgbClr val="000000"/>
                        </a:solidFill>
                        <a:effectLst/>
                        <a:latin typeface="Calibri"/>
                      </a:endParaRPr>
                    </a:p>
                  </a:txBody>
                  <a:tcPr marL="0" marR="0" marT="0" marB="0"/>
                </a:tc>
              </a:tr>
              <a:tr h="667965">
                <a:tc>
                  <a:txBody>
                    <a:bodyPr/>
                    <a:lstStyle/>
                    <a:p>
                      <a:pPr marR="0" indent="0" algn="ctr" rtl="0">
                        <a:lnSpc>
                          <a:spcPct val="119000"/>
                        </a:lnSpc>
                        <a:spcBef>
                          <a:spcPts val="0"/>
                        </a:spcBef>
                        <a:spcAft>
                          <a:spcPts val="0"/>
                        </a:spcAft>
                      </a:pPr>
                      <a:r>
                        <a:rPr lang="en-US" sz="1600" kern="1400">
                          <a:effectLst/>
                        </a:rPr>
                        <a:t>I</a:t>
                      </a:r>
                      <a:endParaRPr lang="en-US" sz="1100" kern="1400">
                        <a:solidFill>
                          <a:srgbClr val="000000"/>
                        </a:solidFill>
                        <a:effectLst/>
                        <a:latin typeface="Calibri"/>
                      </a:endParaRPr>
                    </a:p>
                  </a:txBody>
                  <a:tcPr marL="0" marR="0" marT="0" marB="0"/>
                </a:tc>
                <a:tc>
                  <a:txBody>
                    <a:bodyPr/>
                    <a:lstStyle/>
                    <a:p>
                      <a:pPr marL="52705" marR="0" indent="0" algn="l" rtl="0">
                        <a:lnSpc>
                          <a:spcPct val="119000"/>
                        </a:lnSpc>
                        <a:spcBef>
                          <a:spcPts val="0"/>
                        </a:spcBef>
                        <a:spcAft>
                          <a:spcPts val="0"/>
                        </a:spcAft>
                      </a:pPr>
                      <a:r>
                        <a:rPr lang="en-US" sz="1800" kern="1400" spc="5">
                          <a:effectLst/>
                        </a:rPr>
                        <a:t>B</a:t>
                      </a:r>
                      <a:r>
                        <a:rPr lang="en-US" sz="1800" kern="1400">
                          <a:effectLst/>
                        </a:rPr>
                        <a:t>elieve</a:t>
                      </a:r>
                      <a:r>
                        <a:rPr lang="en-US" sz="1800" kern="1400" spc="-35">
                          <a:effectLst/>
                        </a:rPr>
                        <a:t> </a:t>
                      </a:r>
                      <a:r>
                        <a:rPr lang="en-US" sz="1800" kern="1400">
                          <a:effectLst/>
                        </a:rPr>
                        <a:t>a</a:t>
                      </a:r>
                      <a:r>
                        <a:rPr lang="en-US" sz="1800" kern="1400" spc="5">
                          <a:effectLst/>
                        </a:rPr>
                        <a:t>n</a:t>
                      </a:r>
                      <a:r>
                        <a:rPr lang="en-US" sz="1800" kern="1400">
                          <a:effectLst/>
                        </a:rPr>
                        <a:t>d </a:t>
                      </a:r>
                      <a:r>
                        <a:rPr lang="en-US" sz="1800" kern="1400" spc="10">
                          <a:effectLst/>
                        </a:rPr>
                        <a:t>p</a:t>
                      </a:r>
                      <a:r>
                        <a:rPr lang="en-US" sz="1800" kern="1400">
                          <a:effectLst/>
                        </a:rPr>
                        <a:t>ractice vol</a:t>
                      </a:r>
                      <a:r>
                        <a:rPr lang="en-US" sz="1800" kern="1400" spc="5">
                          <a:effectLst/>
                        </a:rPr>
                        <a:t>un</a:t>
                      </a:r>
                      <a:r>
                        <a:rPr lang="en-US" sz="1800" kern="1400">
                          <a:effectLst/>
                        </a:rPr>
                        <a:t>teerism</a:t>
                      </a:r>
                      <a:r>
                        <a:rPr lang="en-US" sz="1800" kern="1400" spc="-60">
                          <a:effectLst/>
                        </a:rPr>
                        <a:t> </a:t>
                      </a:r>
                      <a:r>
                        <a:rPr lang="en-US" sz="1800" kern="1400">
                          <a:effectLst/>
                        </a:rPr>
                        <a:t>a</a:t>
                      </a:r>
                      <a:r>
                        <a:rPr lang="en-US" sz="1800" kern="1400" spc="5">
                          <a:effectLst/>
                        </a:rPr>
                        <a:t>n</a:t>
                      </a:r>
                      <a:r>
                        <a:rPr lang="en-US" sz="1800" kern="1400">
                          <a:effectLst/>
                        </a:rPr>
                        <a:t>d are</a:t>
                      </a:r>
                      <a:r>
                        <a:rPr lang="en-US" sz="1800" kern="1400" spc="-15">
                          <a:effectLst/>
                        </a:rPr>
                        <a:t> </a:t>
                      </a:r>
                      <a:r>
                        <a:rPr lang="en-US" sz="1800" kern="1400">
                          <a:effectLst/>
                        </a:rPr>
                        <a:t>ca</a:t>
                      </a:r>
                      <a:r>
                        <a:rPr lang="en-US" sz="1800" kern="1400" spc="10">
                          <a:effectLst/>
                        </a:rPr>
                        <a:t>p</a:t>
                      </a:r>
                      <a:r>
                        <a:rPr lang="en-US" sz="1800" kern="1400">
                          <a:effectLst/>
                        </a:rPr>
                        <a:t>a</a:t>
                      </a:r>
                      <a:r>
                        <a:rPr lang="en-US" sz="1800" kern="1400" spc="10">
                          <a:effectLst/>
                        </a:rPr>
                        <a:t>b</a:t>
                      </a:r>
                      <a:r>
                        <a:rPr lang="en-US" sz="1800" kern="1400">
                          <a:effectLst/>
                        </a:rPr>
                        <a:t>le</a:t>
                      </a:r>
                      <a:endParaRPr lang="en-US" sz="1200" kern="1400">
                        <a:solidFill>
                          <a:srgbClr val="000000"/>
                        </a:solidFill>
                        <a:effectLst/>
                        <a:latin typeface="Calibri"/>
                      </a:endParaRPr>
                    </a:p>
                  </a:txBody>
                  <a:tcPr marL="0" marR="0" marT="0" marB="0"/>
                </a:tc>
                <a:tc>
                  <a:txBody>
                    <a:bodyPr/>
                    <a:lstStyle/>
                    <a:p>
                      <a:pPr marL="57150" marR="0" indent="0" algn="l" rtl="0">
                        <a:lnSpc>
                          <a:spcPct val="119000"/>
                        </a:lnSpc>
                        <a:spcBef>
                          <a:spcPts val="0"/>
                        </a:spcBef>
                        <a:spcAft>
                          <a:spcPts val="0"/>
                        </a:spcAft>
                      </a:pPr>
                      <a:r>
                        <a:rPr lang="en-US" sz="1800" kern="1400" spc="5" dirty="0">
                          <a:effectLst/>
                        </a:rPr>
                        <a:t>D</a:t>
                      </a:r>
                      <a:r>
                        <a:rPr lang="en-US" sz="1800" kern="1400" dirty="0">
                          <a:effectLst/>
                        </a:rPr>
                        <a:t>elegate</a:t>
                      </a:r>
                      <a:r>
                        <a:rPr lang="en-US" sz="1800" kern="1400" spc="-40" dirty="0">
                          <a:effectLst/>
                        </a:rPr>
                        <a:t> </a:t>
                      </a:r>
                      <a:r>
                        <a:rPr lang="en-US" sz="1800" kern="1400" dirty="0">
                          <a:effectLst/>
                        </a:rPr>
                        <a:t>res</a:t>
                      </a:r>
                      <a:r>
                        <a:rPr lang="en-US" sz="1800" kern="1400" spc="10" dirty="0">
                          <a:effectLst/>
                        </a:rPr>
                        <a:t>p</a:t>
                      </a:r>
                      <a:r>
                        <a:rPr lang="en-US" sz="1800" kern="1400" dirty="0">
                          <a:effectLst/>
                        </a:rPr>
                        <a:t>o</a:t>
                      </a:r>
                      <a:r>
                        <a:rPr lang="en-US" sz="1800" kern="1400" spc="5" dirty="0">
                          <a:effectLst/>
                        </a:rPr>
                        <a:t>n</a:t>
                      </a:r>
                      <a:r>
                        <a:rPr lang="en-US" sz="1800" kern="1400" dirty="0">
                          <a:effectLst/>
                        </a:rPr>
                        <a:t>si</a:t>
                      </a:r>
                      <a:r>
                        <a:rPr lang="en-US" sz="1800" kern="1400" spc="10" dirty="0">
                          <a:effectLst/>
                        </a:rPr>
                        <a:t>b</a:t>
                      </a:r>
                      <a:r>
                        <a:rPr lang="en-US" sz="1800" kern="1400" dirty="0">
                          <a:effectLst/>
                        </a:rPr>
                        <a:t>ilities</a:t>
                      </a:r>
                      <a:r>
                        <a:rPr lang="en-US" sz="1800" kern="1400" spc="-70" dirty="0">
                          <a:effectLst/>
                        </a:rPr>
                        <a:t> </a:t>
                      </a:r>
                      <a:r>
                        <a:rPr lang="en-US" sz="1800" kern="1400" dirty="0">
                          <a:effectLst/>
                        </a:rPr>
                        <a:t>a</a:t>
                      </a:r>
                      <a:r>
                        <a:rPr lang="en-US" sz="1800" kern="1400" spc="5" dirty="0">
                          <a:effectLst/>
                        </a:rPr>
                        <a:t>n</a:t>
                      </a:r>
                      <a:r>
                        <a:rPr lang="en-US" sz="1800" kern="1400" dirty="0">
                          <a:effectLst/>
                        </a:rPr>
                        <a:t>d release</a:t>
                      </a:r>
                      <a:r>
                        <a:rPr lang="en-US" sz="1800" kern="1400" spc="-30" dirty="0">
                          <a:effectLst/>
                        </a:rPr>
                        <a:t> </a:t>
                      </a:r>
                      <a:r>
                        <a:rPr lang="en-US" sz="1800" kern="1400" dirty="0">
                          <a:effectLst/>
                        </a:rPr>
                        <a:t>t</a:t>
                      </a:r>
                      <a:r>
                        <a:rPr lang="en-US" sz="1800" kern="1400" spc="5" dirty="0">
                          <a:effectLst/>
                        </a:rPr>
                        <a:t>h</a:t>
                      </a:r>
                      <a:r>
                        <a:rPr lang="en-US" sz="1800" kern="1400" dirty="0">
                          <a:effectLst/>
                        </a:rPr>
                        <a:t>e</a:t>
                      </a:r>
                      <a:r>
                        <a:rPr lang="en-US" sz="1800" kern="1400" spc="-20" dirty="0">
                          <a:effectLst/>
                        </a:rPr>
                        <a:t> </a:t>
                      </a:r>
                      <a:r>
                        <a:rPr lang="en-US" sz="1800" kern="1400" spc="10" dirty="0">
                          <a:effectLst/>
                        </a:rPr>
                        <a:t>p</a:t>
                      </a:r>
                      <a:r>
                        <a:rPr lang="en-US" sz="1800" kern="1400" dirty="0">
                          <a:effectLst/>
                        </a:rPr>
                        <a:t>eo</a:t>
                      </a:r>
                      <a:r>
                        <a:rPr lang="en-US" sz="1800" kern="1400" spc="10" dirty="0">
                          <a:effectLst/>
                        </a:rPr>
                        <a:t>p</a:t>
                      </a:r>
                      <a:r>
                        <a:rPr lang="en-US" sz="1800" kern="1400" dirty="0">
                          <a:effectLst/>
                        </a:rPr>
                        <a:t>le</a:t>
                      </a:r>
                      <a:r>
                        <a:rPr lang="en-US" sz="1800" kern="1400" spc="-30" dirty="0">
                          <a:effectLst/>
                        </a:rPr>
                        <a:t> </a:t>
                      </a:r>
                      <a:r>
                        <a:rPr lang="en-US" sz="1800" kern="1400" dirty="0">
                          <a:effectLst/>
                        </a:rPr>
                        <a:t>to</a:t>
                      </a:r>
                      <a:r>
                        <a:rPr lang="en-US" sz="1800" kern="1400" spc="-15" dirty="0">
                          <a:effectLst/>
                        </a:rPr>
                        <a:t> </a:t>
                      </a:r>
                      <a:r>
                        <a:rPr lang="en-US" sz="1800" kern="1400" spc="5" dirty="0">
                          <a:effectLst/>
                        </a:rPr>
                        <a:t>d</a:t>
                      </a:r>
                      <a:r>
                        <a:rPr lang="en-US" sz="1800" kern="1400" dirty="0">
                          <a:effectLst/>
                        </a:rPr>
                        <a:t>o</a:t>
                      </a:r>
                      <a:r>
                        <a:rPr lang="en-US" sz="1800" kern="1400" spc="-15" dirty="0">
                          <a:effectLst/>
                        </a:rPr>
                        <a:t> </a:t>
                      </a:r>
                      <a:r>
                        <a:rPr lang="en-US" sz="1800" kern="1400" dirty="0">
                          <a:effectLst/>
                        </a:rPr>
                        <a:t>t</a:t>
                      </a:r>
                      <a:r>
                        <a:rPr lang="en-US" sz="1800" kern="1400" spc="5" dirty="0">
                          <a:effectLst/>
                        </a:rPr>
                        <a:t>h</a:t>
                      </a:r>
                      <a:r>
                        <a:rPr lang="en-US" sz="1800" kern="1400" dirty="0">
                          <a:effectLst/>
                        </a:rPr>
                        <a:t>e </a:t>
                      </a:r>
                      <a:r>
                        <a:rPr lang="en-US" sz="1800" kern="1400" spc="10" dirty="0" smtClean="0">
                          <a:effectLst/>
                        </a:rPr>
                        <a:t>j</a:t>
                      </a:r>
                      <a:r>
                        <a:rPr lang="en-US" sz="1800" kern="1400" dirty="0" smtClean="0">
                          <a:effectLst/>
                        </a:rPr>
                        <a:t>o</a:t>
                      </a:r>
                      <a:r>
                        <a:rPr lang="en-US" sz="1800" kern="1400" spc="10" dirty="0" smtClean="0">
                          <a:effectLst/>
                        </a:rPr>
                        <a:t>b</a:t>
                      </a:r>
                      <a:endParaRPr lang="en-US" sz="1200" kern="1400" dirty="0">
                        <a:solidFill>
                          <a:srgbClr val="000000"/>
                        </a:solidFill>
                        <a:effectLst/>
                        <a:latin typeface="Calibri"/>
                      </a:endParaRPr>
                    </a:p>
                  </a:txBody>
                  <a:tcPr marL="0" marR="0" marT="0" marB="0"/>
                </a:tc>
              </a:tr>
              <a:tr h="703244">
                <a:tc>
                  <a:txBody>
                    <a:bodyPr/>
                    <a:lstStyle/>
                    <a:p>
                      <a:pPr marR="0" indent="0" algn="ctr" rtl="0">
                        <a:lnSpc>
                          <a:spcPct val="119000"/>
                        </a:lnSpc>
                        <a:spcBef>
                          <a:spcPts val="0"/>
                        </a:spcBef>
                        <a:spcAft>
                          <a:spcPts val="0"/>
                        </a:spcAft>
                      </a:pPr>
                      <a:r>
                        <a:rPr lang="en-US" sz="1600" kern="1400" spc="-15">
                          <a:effectLst/>
                        </a:rPr>
                        <a:t>I</a:t>
                      </a:r>
                      <a:r>
                        <a:rPr lang="en-US" sz="1600" kern="1400">
                          <a:effectLst/>
                        </a:rPr>
                        <a:t>I</a:t>
                      </a:r>
                      <a:endParaRPr lang="en-US" sz="1100" kern="1400">
                        <a:solidFill>
                          <a:srgbClr val="000000"/>
                        </a:solidFill>
                        <a:effectLst/>
                        <a:latin typeface="Calibri"/>
                      </a:endParaRPr>
                    </a:p>
                  </a:txBody>
                  <a:tcPr marL="0" marR="0" marT="0" marB="0"/>
                </a:tc>
                <a:tc>
                  <a:txBody>
                    <a:bodyPr/>
                    <a:lstStyle/>
                    <a:p>
                      <a:pPr marL="52705" marR="0" indent="0" algn="l" rtl="0">
                        <a:lnSpc>
                          <a:spcPct val="119000"/>
                        </a:lnSpc>
                        <a:spcBef>
                          <a:spcPts val="0"/>
                        </a:spcBef>
                        <a:spcAft>
                          <a:spcPts val="0"/>
                        </a:spcAft>
                      </a:pPr>
                      <a:r>
                        <a:rPr lang="en-US" sz="1800" kern="1400" spc="5" dirty="0">
                          <a:effectLst/>
                        </a:rPr>
                        <a:t>W</a:t>
                      </a:r>
                      <a:r>
                        <a:rPr lang="en-US" sz="1800" kern="1400" dirty="0">
                          <a:effectLst/>
                        </a:rPr>
                        <a:t>a</a:t>
                      </a:r>
                      <a:r>
                        <a:rPr lang="en-US" sz="1800" kern="1400" spc="5" dirty="0">
                          <a:effectLst/>
                        </a:rPr>
                        <a:t>n</a:t>
                      </a:r>
                      <a:r>
                        <a:rPr lang="en-US" sz="1800" kern="1400" dirty="0">
                          <a:effectLst/>
                        </a:rPr>
                        <a:t>t</a:t>
                      </a:r>
                      <a:r>
                        <a:rPr lang="en-US" sz="1800" kern="1400" spc="-25" dirty="0">
                          <a:effectLst/>
                        </a:rPr>
                        <a:t> </a:t>
                      </a:r>
                      <a:r>
                        <a:rPr lang="en-US" sz="1800" kern="1400" dirty="0">
                          <a:effectLst/>
                        </a:rPr>
                        <a:t>to</a:t>
                      </a:r>
                      <a:r>
                        <a:rPr lang="en-US" sz="1800" kern="1400" spc="-15" dirty="0">
                          <a:effectLst/>
                        </a:rPr>
                        <a:t> </a:t>
                      </a:r>
                      <a:r>
                        <a:rPr lang="en-US" sz="1800" kern="1400" spc="10" dirty="0">
                          <a:effectLst/>
                        </a:rPr>
                        <a:t>p</a:t>
                      </a:r>
                      <a:r>
                        <a:rPr lang="en-US" sz="1800" kern="1400" dirty="0">
                          <a:effectLst/>
                        </a:rPr>
                        <a:t>artici</a:t>
                      </a:r>
                      <a:r>
                        <a:rPr lang="en-US" sz="1800" kern="1400" spc="10" dirty="0">
                          <a:effectLst/>
                        </a:rPr>
                        <a:t>p</a:t>
                      </a:r>
                      <a:r>
                        <a:rPr lang="en-US" sz="1800" kern="1400" dirty="0">
                          <a:effectLst/>
                        </a:rPr>
                        <a:t>ate,</a:t>
                      </a:r>
                      <a:r>
                        <a:rPr lang="en-US" sz="1800" kern="1400" spc="-45" dirty="0">
                          <a:effectLst/>
                        </a:rPr>
                        <a:t> </a:t>
                      </a:r>
                      <a:r>
                        <a:rPr lang="en-US" sz="1800" kern="1400" spc="10" dirty="0">
                          <a:effectLst/>
                        </a:rPr>
                        <a:t>b</a:t>
                      </a:r>
                      <a:r>
                        <a:rPr lang="en-US" sz="1800" kern="1400" spc="5" dirty="0">
                          <a:effectLst/>
                        </a:rPr>
                        <a:t>u</a:t>
                      </a:r>
                      <a:r>
                        <a:rPr lang="en-US" sz="1800" kern="1400" dirty="0">
                          <a:effectLst/>
                        </a:rPr>
                        <a:t>t</a:t>
                      </a:r>
                      <a:r>
                        <a:rPr lang="en-US" sz="1800" kern="1400" spc="-15" dirty="0">
                          <a:effectLst/>
                        </a:rPr>
                        <a:t> </a:t>
                      </a:r>
                      <a:r>
                        <a:rPr lang="en-US" sz="1800" kern="1400" spc="5" dirty="0">
                          <a:effectLst/>
                        </a:rPr>
                        <a:t>d</a:t>
                      </a:r>
                      <a:r>
                        <a:rPr lang="en-US" sz="1800" kern="1400" dirty="0">
                          <a:effectLst/>
                        </a:rPr>
                        <a:t>o</a:t>
                      </a:r>
                      <a:r>
                        <a:rPr lang="en-US" sz="1800" kern="1400" spc="-15" dirty="0">
                          <a:effectLst/>
                        </a:rPr>
                        <a:t> </a:t>
                      </a:r>
                      <a:r>
                        <a:rPr lang="en-US" sz="1800" kern="1400" spc="5" dirty="0">
                          <a:effectLst/>
                        </a:rPr>
                        <a:t>n</a:t>
                      </a:r>
                      <a:r>
                        <a:rPr lang="en-US" sz="1800" kern="1400" dirty="0">
                          <a:effectLst/>
                        </a:rPr>
                        <a:t>ot </a:t>
                      </a:r>
                      <a:r>
                        <a:rPr lang="en-US" sz="1800" kern="1400" spc="5" dirty="0">
                          <a:effectLst/>
                        </a:rPr>
                        <a:t>h</a:t>
                      </a:r>
                      <a:r>
                        <a:rPr lang="en-US" sz="1800" kern="1400" dirty="0">
                          <a:effectLst/>
                        </a:rPr>
                        <a:t>ave</a:t>
                      </a:r>
                      <a:r>
                        <a:rPr lang="en-US" sz="1800" kern="1400" spc="-20" dirty="0">
                          <a:effectLst/>
                        </a:rPr>
                        <a:t> </a:t>
                      </a:r>
                      <a:r>
                        <a:rPr lang="en-US" sz="1800" kern="1400" dirty="0">
                          <a:effectLst/>
                        </a:rPr>
                        <a:t>t</a:t>
                      </a:r>
                      <a:r>
                        <a:rPr lang="en-US" sz="1800" kern="1400" spc="5" dirty="0">
                          <a:effectLst/>
                        </a:rPr>
                        <a:t>h</a:t>
                      </a:r>
                      <a:r>
                        <a:rPr lang="en-US" sz="1800" kern="1400" dirty="0">
                          <a:effectLst/>
                        </a:rPr>
                        <a:t>e</a:t>
                      </a:r>
                      <a:r>
                        <a:rPr lang="en-US" sz="1800" kern="1400" spc="-15" dirty="0">
                          <a:effectLst/>
                        </a:rPr>
                        <a:t> </a:t>
                      </a:r>
                      <a:r>
                        <a:rPr lang="en-US" sz="1800" kern="1400" dirty="0">
                          <a:effectLst/>
                        </a:rPr>
                        <a:t>skills</a:t>
                      </a:r>
                      <a:r>
                        <a:rPr lang="en-US" sz="1800" kern="1400" spc="-30" dirty="0">
                          <a:effectLst/>
                        </a:rPr>
                        <a:t> </a:t>
                      </a:r>
                      <a:r>
                        <a:rPr lang="en-US" sz="1800" kern="1400" dirty="0">
                          <a:effectLst/>
                        </a:rPr>
                        <a:t>to</a:t>
                      </a:r>
                      <a:r>
                        <a:rPr lang="en-US" sz="1800" kern="1400" spc="-15" dirty="0">
                          <a:effectLst/>
                        </a:rPr>
                        <a:t> </a:t>
                      </a:r>
                      <a:r>
                        <a:rPr lang="en-US" sz="1800" kern="1400" spc="5" dirty="0">
                          <a:effectLst/>
                        </a:rPr>
                        <a:t>d</a:t>
                      </a:r>
                      <a:r>
                        <a:rPr lang="en-US" sz="1800" kern="1400" dirty="0">
                          <a:effectLst/>
                        </a:rPr>
                        <a:t>o</a:t>
                      </a:r>
                      <a:r>
                        <a:rPr lang="en-US" sz="1800" kern="1400" spc="-15" dirty="0">
                          <a:effectLst/>
                        </a:rPr>
                        <a:t> </a:t>
                      </a:r>
                      <a:r>
                        <a:rPr lang="en-US" sz="1800" kern="1400" dirty="0">
                          <a:effectLst/>
                        </a:rPr>
                        <a:t>t</a:t>
                      </a:r>
                      <a:r>
                        <a:rPr lang="en-US" sz="1800" kern="1400" spc="5" dirty="0">
                          <a:effectLst/>
                        </a:rPr>
                        <a:t>h</a:t>
                      </a:r>
                      <a:r>
                        <a:rPr lang="en-US" sz="1800" kern="1400" dirty="0">
                          <a:effectLst/>
                        </a:rPr>
                        <a:t>e</a:t>
                      </a:r>
                      <a:r>
                        <a:rPr lang="en-US" sz="1800" kern="1400" spc="-20" dirty="0">
                          <a:effectLst/>
                        </a:rPr>
                        <a:t> </a:t>
                      </a:r>
                      <a:r>
                        <a:rPr lang="en-US" sz="1800" kern="1400" spc="10" dirty="0" smtClean="0">
                          <a:effectLst/>
                        </a:rPr>
                        <a:t>j</a:t>
                      </a:r>
                      <a:r>
                        <a:rPr lang="en-US" sz="1800" kern="1400" dirty="0" smtClean="0">
                          <a:effectLst/>
                        </a:rPr>
                        <a:t>o</a:t>
                      </a:r>
                      <a:r>
                        <a:rPr lang="en-US" sz="1800" kern="1400" spc="10" dirty="0" smtClean="0">
                          <a:effectLst/>
                        </a:rPr>
                        <a:t>b</a:t>
                      </a:r>
                      <a:endParaRPr lang="en-US" sz="1200" kern="1400" dirty="0">
                        <a:solidFill>
                          <a:srgbClr val="000000"/>
                        </a:solidFill>
                        <a:effectLst/>
                        <a:latin typeface="Calibri"/>
                      </a:endParaRPr>
                    </a:p>
                  </a:txBody>
                  <a:tcPr marL="0" marR="0" marT="0" marB="0"/>
                </a:tc>
                <a:tc>
                  <a:txBody>
                    <a:bodyPr/>
                    <a:lstStyle/>
                    <a:p>
                      <a:pPr marL="57150" marR="0" indent="0" algn="l" rtl="0">
                        <a:lnSpc>
                          <a:spcPct val="119000"/>
                        </a:lnSpc>
                        <a:spcBef>
                          <a:spcPts val="0"/>
                        </a:spcBef>
                        <a:spcAft>
                          <a:spcPts val="0"/>
                        </a:spcAft>
                      </a:pPr>
                      <a:r>
                        <a:rPr lang="en-US" sz="1800" kern="1400" spc="5" dirty="0">
                          <a:effectLst/>
                        </a:rPr>
                        <a:t>T</a:t>
                      </a:r>
                      <a:r>
                        <a:rPr lang="en-US" sz="1800" kern="1400" dirty="0">
                          <a:effectLst/>
                        </a:rPr>
                        <a:t>rain</a:t>
                      </a:r>
                      <a:r>
                        <a:rPr lang="en-US" sz="1800" kern="1400" spc="-15" dirty="0">
                          <a:effectLst/>
                        </a:rPr>
                        <a:t> </a:t>
                      </a:r>
                      <a:r>
                        <a:rPr lang="en-US" sz="1800" kern="1400" dirty="0">
                          <a:effectLst/>
                        </a:rPr>
                        <a:t>a</a:t>
                      </a:r>
                      <a:r>
                        <a:rPr lang="en-US" sz="1800" kern="1400" spc="5" dirty="0">
                          <a:effectLst/>
                        </a:rPr>
                        <a:t>n</a:t>
                      </a:r>
                      <a:r>
                        <a:rPr lang="en-US" sz="1800" kern="1400" dirty="0">
                          <a:effectLst/>
                        </a:rPr>
                        <a:t>d e</a:t>
                      </a:r>
                      <a:r>
                        <a:rPr lang="en-US" sz="1800" kern="1400" spc="5" dirty="0">
                          <a:effectLst/>
                        </a:rPr>
                        <a:t>qu</a:t>
                      </a:r>
                      <a:r>
                        <a:rPr lang="en-US" sz="1800" kern="1400" dirty="0">
                          <a:effectLst/>
                        </a:rPr>
                        <a:t>ip</a:t>
                      </a:r>
                      <a:r>
                        <a:rPr lang="en-US" sz="1800" kern="1400" spc="-15" dirty="0">
                          <a:effectLst/>
                        </a:rPr>
                        <a:t> </a:t>
                      </a:r>
                      <a:r>
                        <a:rPr lang="en-US" sz="1800" kern="1400" dirty="0">
                          <a:effectLst/>
                        </a:rPr>
                        <a:t>t</a:t>
                      </a:r>
                      <a:r>
                        <a:rPr lang="en-US" sz="1800" kern="1400" spc="5" dirty="0">
                          <a:effectLst/>
                        </a:rPr>
                        <a:t>h</a:t>
                      </a:r>
                      <a:r>
                        <a:rPr lang="en-US" sz="1800" kern="1400" dirty="0">
                          <a:effectLst/>
                        </a:rPr>
                        <a:t>em</a:t>
                      </a:r>
                      <a:r>
                        <a:rPr lang="en-US" sz="1800" kern="1400" spc="250" dirty="0">
                          <a:effectLst/>
                        </a:rPr>
                        <a:t> </a:t>
                      </a:r>
                      <a:r>
                        <a:rPr lang="en-US" sz="1800" kern="1400" dirty="0">
                          <a:effectLst/>
                        </a:rPr>
                        <a:t>for</a:t>
                      </a:r>
                      <a:r>
                        <a:rPr lang="en-US" sz="1800" kern="1400" spc="-15" dirty="0">
                          <a:effectLst/>
                        </a:rPr>
                        <a:t> </a:t>
                      </a:r>
                      <a:r>
                        <a:rPr lang="en-US" sz="1800" kern="1400" dirty="0">
                          <a:effectLst/>
                        </a:rPr>
                        <a:t>t</a:t>
                      </a:r>
                      <a:r>
                        <a:rPr lang="en-US" sz="1800" kern="1400" spc="5" dirty="0">
                          <a:effectLst/>
                        </a:rPr>
                        <a:t>h</a:t>
                      </a:r>
                      <a:r>
                        <a:rPr lang="en-US" sz="1800" kern="1400" dirty="0">
                          <a:effectLst/>
                        </a:rPr>
                        <a:t>e </a:t>
                      </a:r>
                      <a:r>
                        <a:rPr lang="en-US" sz="1800" kern="1400" spc="10" dirty="0" smtClean="0">
                          <a:effectLst/>
                        </a:rPr>
                        <a:t>j</a:t>
                      </a:r>
                      <a:r>
                        <a:rPr lang="en-US" sz="1800" kern="1400" dirty="0" smtClean="0">
                          <a:effectLst/>
                        </a:rPr>
                        <a:t>o</a:t>
                      </a:r>
                      <a:r>
                        <a:rPr lang="en-US" sz="1800" kern="1400" spc="10" dirty="0" smtClean="0">
                          <a:effectLst/>
                        </a:rPr>
                        <a:t>b</a:t>
                      </a:r>
                      <a:endParaRPr lang="en-US" sz="1200" kern="1400" dirty="0">
                        <a:solidFill>
                          <a:srgbClr val="000000"/>
                        </a:solidFill>
                        <a:effectLst/>
                        <a:latin typeface="Calibri"/>
                      </a:endParaRPr>
                    </a:p>
                  </a:txBody>
                  <a:tcPr marL="0" marR="0" marT="0" marB="0"/>
                </a:tc>
              </a:tr>
              <a:tr h="1335227">
                <a:tc>
                  <a:txBody>
                    <a:bodyPr/>
                    <a:lstStyle/>
                    <a:p>
                      <a:pPr marR="0" indent="0" algn="ctr" rtl="0">
                        <a:lnSpc>
                          <a:spcPct val="119000"/>
                        </a:lnSpc>
                        <a:spcBef>
                          <a:spcPts val="0"/>
                        </a:spcBef>
                        <a:spcAft>
                          <a:spcPts val="0"/>
                        </a:spcAft>
                      </a:pPr>
                      <a:r>
                        <a:rPr lang="en-US" sz="1600" kern="1400" spc="-15">
                          <a:effectLst/>
                        </a:rPr>
                        <a:t>II</a:t>
                      </a:r>
                      <a:r>
                        <a:rPr lang="en-US" sz="1600" kern="1400">
                          <a:effectLst/>
                        </a:rPr>
                        <a:t>I</a:t>
                      </a:r>
                      <a:endParaRPr lang="en-US" sz="1100" kern="1400">
                        <a:solidFill>
                          <a:srgbClr val="000000"/>
                        </a:solidFill>
                        <a:effectLst/>
                        <a:latin typeface="Calibri"/>
                      </a:endParaRPr>
                    </a:p>
                  </a:txBody>
                  <a:tcPr marL="0" marR="0" marT="0" marB="0"/>
                </a:tc>
                <a:tc>
                  <a:txBody>
                    <a:bodyPr/>
                    <a:lstStyle/>
                    <a:p>
                      <a:pPr marL="52705" marR="0" indent="0" algn="l" rtl="0">
                        <a:lnSpc>
                          <a:spcPct val="119000"/>
                        </a:lnSpc>
                        <a:spcBef>
                          <a:spcPts val="0"/>
                        </a:spcBef>
                        <a:spcAft>
                          <a:spcPts val="0"/>
                        </a:spcAft>
                      </a:pPr>
                      <a:r>
                        <a:rPr lang="en-US" sz="1800" kern="1400" spc="5" dirty="0">
                          <a:effectLst/>
                        </a:rPr>
                        <a:t>D</a:t>
                      </a:r>
                      <a:r>
                        <a:rPr lang="en-US" sz="1800" kern="1400" dirty="0">
                          <a:effectLst/>
                        </a:rPr>
                        <a:t>o</a:t>
                      </a:r>
                      <a:r>
                        <a:rPr lang="en-US" sz="1800" kern="1400" spc="-20" dirty="0">
                          <a:effectLst/>
                        </a:rPr>
                        <a:t> </a:t>
                      </a:r>
                      <a:r>
                        <a:rPr lang="en-US" sz="1800" kern="1400" spc="5" dirty="0">
                          <a:effectLst/>
                        </a:rPr>
                        <a:t>n</a:t>
                      </a:r>
                      <a:r>
                        <a:rPr lang="en-US" sz="1800" kern="1400" dirty="0">
                          <a:effectLst/>
                        </a:rPr>
                        <a:t>ot</a:t>
                      </a:r>
                      <a:r>
                        <a:rPr lang="en-US" sz="1800" kern="1400" spc="-15" dirty="0">
                          <a:effectLst/>
                        </a:rPr>
                        <a:t> </a:t>
                      </a:r>
                      <a:r>
                        <a:rPr lang="en-US" sz="1800" kern="1400" dirty="0">
                          <a:effectLst/>
                        </a:rPr>
                        <a:t>wa</a:t>
                      </a:r>
                      <a:r>
                        <a:rPr lang="en-US" sz="1800" kern="1400" spc="5" dirty="0">
                          <a:effectLst/>
                        </a:rPr>
                        <a:t>n</a:t>
                      </a:r>
                      <a:r>
                        <a:rPr lang="en-US" sz="1800" kern="1400" dirty="0">
                          <a:effectLst/>
                        </a:rPr>
                        <a:t>t</a:t>
                      </a:r>
                      <a:r>
                        <a:rPr lang="en-US" sz="1800" kern="1400" spc="-20" dirty="0">
                          <a:effectLst/>
                        </a:rPr>
                        <a:t> </a:t>
                      </a:r>
                      <a:r>
                        <a:rPr lang="en-US" sz="1800" kern="1400" dirty="0">
                          <a:effectLst/>
                        </a:rPr>
                        <a:t>to</a:t>
                      </a:r>
                      <a:r>
                        <a:rPr lang="en-US" sz="1800" kern="1400" spc="-15" dirty="0">
                          <a:effectLst/>
                        </a:rPr>
                        <a:t> </a:t>
                      </a:r>
                      <a:r>
                        <a:rPr lang="en-US" sz="1800" kern="1400" dirty="0">
                          <a:effectLst/>
                        </a:rPr>
                        <a:t>serve</a:t>
                      </a:r>
                      <a:r>
                        <a:rPr lang="en-US" sz="1800" kern="1400" spc="-25" dirty="0">
                          <a:effectLst/>
                        </a:rPr>
                        <a:t> </a:t>
                      </a:r>
                      <a:r>
                        <a:rPr lang="en-US" sz="1800" kern="1400" dirty="0">
                          <a:effectLst/>
                        </a:rPr>
                        <a:t>a</a:t>
                      </a:r>
                      <a:r>
                        <a:rPr lang="en-US" sz="1800" kern="1400" spc="5" dirty="0">
                          <a:effectLst/>
                        </a:rPr>
                        <a:t>n</a:t>
                      </a:r>
                      <a:r>
                        <a:rPr lang="en-US" sz="1800" kern="1400" dirty="0">
                          <a:effectLst/>
                        </a:rPr>
                        <a:t>d </a:t>
                      </a:r>
                      <a:r>
                        <a:rPr lang="en-US" sz="1800" kern="1400" spc="5" dirty="0">
                          <a:effectLst/>
                        </a:rPr>
                        <a:t>d</a:t>
                      </a:r>
                      <a:r>
                        <a:rPr lang="en-US" sz="1800" kern="1400" dirty="0">
                          <a:effectLst/>
                        </a:rPr>
                        <a:t>o </a:t>
                      </a:r>
                      <a:r>
                        <a:rPr lang="en-US" sz="1800" kern="1400" spc="5" dirty="0">
                          <a:effectLst/>
                        </a:rPr>
                        <a:t>n</a:t>
                      </a:r>
                      <a:r>
                        <a:rPr lang="en-US" sz="1800" kern="1400" dirty="0">
                          <a:effectLst/>
                        </a:rPr>
                        <a:t>ot</a:t>
                      </a:r>
                      <a:r>
                        <a:rPr lang="en-US" sz="1800" kern="1400" spc="-15" dirty="0">
                          <a:effectLst/>
                        </a:rPr>
                        <a:t> </a:t>
                      </a:r>
                      <a:r>
                        <a:rPr lang="en-US" sz="1800" kern="1400" spc="5" dirty="0">
                          <a:effectLst/>
                        </a:rPr>
                        <a:t>h</a:t>
                      </a:r>
                      <a:r>
                        <a:rPr lang="en-US" sz="1800" kern="1400" dirty="0">
                          <a:effectLst/>
                        </a:rPr>
                        <a:t>ave</a:t>
                      </a:r>
                      <a:r>
                        <a:rPr lang="en-US" sz="1800" kern="1400" spc="-20" dirty="0">
                          <a:effectLst/>
                        </a:rPr>
                        <a:t> </a:t>
                      </a:r>
                      <a:r>
                        <a:rPr lang="en-US" sz="1800" kern="1400" dirty="0">
                          <a:effectLst/>
                        </a:rPr>
                        <a:t>t</a:t>
                      </a:r>
                      <a:r>
                        <a:rPr lang="en-US" sz="1800" kern="1400" spc="5" dirty="0">
                          <a:effectLst/>
                        </a:rPr>
                        <a:t>h</a:t>
                      </a:r>
                      <a:r>
                        <a:rPr lang="en-US" sz="1800" kern="1400" dirty="0">
                          <a:effectLst/>
                        </a:rPr>
                        <a:t>e</a:t>
                      </a:r>
                      <a:r>
                        <a:rPr lang="en-US" sz="1800" kern="1400" spc="-15" dirty="0">
                          <a:effectLst/>
                        </a:rPr>
                        <a:t> </a:t>
                      </a:r>
                      <a:r>
                        <a:rPr lang="en-US" sz="1800" kern="1400" dirty="0">
                          <a:effectLst/>
                        </a:rPr>
                        <a:t>skills</a:t>
                      </a:r>
                      <a:r>
                        <a:rPr lang="en-US" sz="1800" kern="1400" spc="-30" dirty="0">
                          <a:effectLst/>
                        </a:rPr>
                        <a:t> </a:t>
                      </a:r>
                      <a:r>
                        <a:rPr lang="en-US" sz="1800" kern="1400" dirty="0">
                          <a:effectLst/>
                        </a:rPr>
                        <a:t>to</a:t>
                      </a:r>
                      <a:r>
                        <a:rPr lang="en-US" sz="1800" kern="1400" spc="-15" dirty="0">
                          <a:effectLst/>
                        </a:rPr>
                        <a:t> </a:t>
                      </a:r>
                      <a:r>
                        <a:rPr lang="en-US" sz="1800" kern="1400" spc="5" dirty="0">
                          <a:effectLst/>
                        </a:rPr>
                        <a:t>d</a:t>
                      </a:r>
                      <a:r>
                        <a:rPr lang="en-US" sz="1800" kern="1400" dirty="0">
                          <a:effectLst/>
                        </a:rPr>
                        <a:t>o</a:t>
                      </a:r>
                      <a:r>
                        <a:rPr lang="en-US" sz="1800" kern="1400" spc="-15" dirty="0">
                          <a:effectLst/>
                        </a:rPr>
                        <a:t> </a:t>
                      </a:r>
                      <a:r>
                        <a:rPr lang="en-US" sz="1800" kern="1400" dirty="0">
                          <a:effectLst/>
                        </a:rPr>
                        <a:t>t</a:t>
                      </a:r>
                      <a:r>
                        <a:rPr lang="en-US" sz="1800" kern="1400" spc="5" dirty="0">
                          <a:effectLst/>
                        </a:rPr>
                        <a:t>h</a:t>
                      </a:r>
                      <a:r>
                        <a:rPr lang="en-US" sz="1800" kern="1400" dirty="0">
                          <a:effectLst/>
                        </a:rPr>
                        <a:t>e </a:t>
                      </a:r>
                      <a:r>
                        <a:rPr lang="en-US" sz="1800" kern="1400" spc="10" dirty="0" smtClean="0">
                          <a:effectLst/>
                        </a:rPr>
                        <a:t>j</a:t>
                      </a:r>
                      <a:r>
                        <a:rPr lang="en-US" sz="1800" kern="1400" dirty="0" smtClean="0">
                          <a:effectLst/>
                        </a:rPr>
                        <a:t>o</a:t>
                      </a:r>
                      <a:r>
                        <a:rPr lang="en-US" sz="1800" kern="1400" spc="10" dirty="0" smtClean="0">
                          <a:effectLst/>
                        </a:rPr>
                        <a:t>b</a:t>
                      </a:r>
                      <a:endParaRPr lang="en-US" sz="1200" kern="1400" dirty="0">
                        <a:solidFill>
                          <a:srgbClr val="000000"/>
                        </a:solidFill>
                        <a:effectLst/>
                        <a:latin typeface="Calibri"/>
                      </a:endParaRPr>
                    </a:p>
                  </a:txBody>
                  <a:tcPr marL="0" marR="0" marT="0" marB="0"/>
                </a:tc>
                <a:tc>
                  <a:txBody>
                    <a:bodyPr/>
                    <a:lstStyle/>
                    <a:p>
                      <a:pPr marL="57150" marR="0" indent="0" algn="l" rtl="0">
                        <a:lnSpc>
                          <a:spcPct val="119000"/>
                        </a:lnSpc>
                        <a:spcBef>
                          <a:spcPts val="0"/>
                        </a:spcBef>
                        <a:spcAft>
                          <a:spcPts val="0"/>
                        </a:spcAft>
                      </a:pPr>
                      <a:r>
                        <a:rPr lang="en-US" sz="1800" kern="1400" dirty="0">
                          <a:effectLst/>
                        </a:rPr>
                        <a:t>Co</a:t>
                      </a:r>
                      <a:r>
                        <a:rPr lang="en-US" sz="1800" kern="1400" spc="-10" dirty="0">
                          <a:effectLst/>
                        </a:rPr>
                        <a:t>mm</a:t>
                      </a:r>
                      <a:r>
                        <a:rPr lang="en-US" sz="1800" kern="1400" spc="5" dirty="0">
                          <a:effectLst/>
                        </a:rPr>
                        <a:t>un</a:t>
                      </a:r>
                      <a:r>
                        <a:rPr lang="en-US" sz="1800" kern="1400" dirty="0">
                          <a:effectLst/>
                        </a:rPr>
                        <a:t>icate</a:t>
                      </a:r>
                      <a:r>
                        <a:rPr lang="en-US" sz="1800" kern="1400" spc="-60" dirty="0">
                          <a:effectLst/>
                        </a:rPr>
                        <a:t> </a:t>
                      </a:r>
                      <a:r>
                        <a:rPr lang="en-US" sz="1800" kern="1400" dirty="0">
                          <a:effectLst/>
                        </a:rPr>
                        <a:t>w</a:t>
                      </a:r>
                      <a:r>
                        <a:rPr lang="en-US" sz="1800" kern="1400" spc="5" dirty="0">
                          <a:effectLst/>
                        </a:rPr>
                        <a:t>h</a:t>
                      </a:r>
                      <a:r>
                        <a:rPr lang="en-US" sz="1800" kern="1400" dirty="0">
                          <a:effectLst/>
                        </a:rPr>
                        <a:t>at</a:t>
                      </a:r>
                      <a:r>
                        <a:rPr lang="en-US" sz="1800" kern="1400" spc="-20" dirty="0">
                          <a:effectLst/>
                        </a:rPr>
                        <a:t> </a:t>
                      </a:r>
                      <a:r>
                        <a:rPr lang="en-US" sz="1800" kern="1400" dirty="0">
                          <a:effectLst/>
                        </a:rPr>
                        <a:t>work </a:t>
                      </a:r>
                      <a:r>
                        <a:rPr lang="en-US" sz="1800" kern="1400" spc="5" dirty="0">
                          <a:effectLst/>
                        </a:rPr>
                        <a:t>n</a:t>
                      </a:r>
                      <a:r>
                        <a:rPr lang="en-US" sz="1800" kern="1400" dirty="0">
                          <a:effectLst/>
                        </a:rPr>
                        <a:t>ee</a:t>
                      </a:r>
                      <a:r>
                        <a:rPr lang="en-US" sz="1800" kern="1400" spc="5" dirty="0">
                          <a:effectLst/>
                        </a:rPr>
                        <a:t>d</a:t>
                      </a:r>
                      <a:r>
                        <a:rPr lang="en-US" sz="1800" kern="1400" dirty="0">
                          <a:effectLst/>
                        </a:rPr>
                        <a:t>s</a:t>
                      </a:r>
                      <a:r>
                        <a:rPr lang="en-US" sz="1800" kern="1400" spc="-30" dirty="0">
                          <a:effectLst/>
                        </a:rPr>
                        <a:t> </a:t>
                      </a:r>
                      <a:r>
                        <a:rPr lang="en-US" sz="1800" kern="1400" dirty="0">
                          <a:effectLst/>
                        </a:rPr>
                        <a:t>to</a:t>
                      </a:r>
                      <a:r>
                        <a:rPr lang="en-US" sz="1800" kern="1400" spc="-15" dirty="0">
                          <a:effectLst/>
                        </a:rPr>
                        <a:t> </a:t>
                      </a:r>
                      <a:r>
                        <a:rPr lang="en-US" sz="1800" kern="1400" spc="10" dirty="0">
                          <a:effectLst/>
                        </a:rPr>
                        <a:t>b</a:t>
                      </a:r>
                      <a:r>
                        <a:rPr lang="en-US" sz="1800" kern="1400" dirty="0">
                          <a:effectLst/>
                        </a:rPr>
                        <a:t>e</a:t>
                      </a:r>
                      <a:r>
                        <a:rPr lang="en-US" sz="1800" kern="1400" spc="-10" dirty="0">
                          <a:effectLst/>
                        </a:rPr>
                        <a:t> </a:t>
                      </a:r>
                      <a:r>
                        <a:rPr lang="en-US" sz="1800" kern="1400" spc="5" dirty="0">
                          <a:effectLst/>
                        </a:rPr>
                        <a:t>d</a:t>
                      </a:r>
                      <a:r>
                        <a:rPr lang="en-US" sz="1800" kern="1400" dirty="0">
                          <a:effectLst/>
                        </a:rPr>
                        <a:t>o</a:t>
                      </a:r>
                      <a:r>
                        <a:rPr lang="en-US" sz="1800" kern="1400" spc="5" dirty="0">
                          <a:effectLst/>
                        </a:rPr>
                        <a:t>n</a:t>
                      </a:r>
                      <a:r>
                        <a:rPr lang="en-US" sz="1800" kern="1400" dirty="0">
                          <a:effectLst/>
                        </a:rPr>
                        <a:t>e,</a:t>
                      </a:r>
                      <a:r>
                        <a:rPr lang="en-US" sz="1800" kern="1400" spc="-20" dirty="0">
                          <a:effectLst/>
                        </a:rPr>
                        <a:t> </a:t>
                      </a:r>
                      <a:r>
                        <a:rPr lang="en-US" sz="1800" kern="1400" dirty="0">
                          <a:effectLst/>
                        </a:rPr>
                        <a:t>w</a:t>
                      </a:r>
                      <a:r>
                        <a:rPr lang="en-US" sz="1800" kern="1400" spc="5" dirty="0">
                          <a:effectLst/>
                        </a:rPr>
                        <a:t>h</a:t>
                      </a:r>
                      <a:r>
                        <a:rPr lang="en-US" sz="1800" kern="1400" dirty="0">
                          <a:effectLst/>
                        </a:rPr>
                        <a:t>y</a:t>
                      </a:r>
                      <a:r>
                        <a:rPr lang="en-US" sz="1800" kern="1400" spc="-50" dirty="0">
                          <a:effectLst/>
                        </a:rPr>
                        <a:t> </a:t>
                      </a:r>
                      <a:r>
                        <a:rPr lang="en-US" sz="1800" kern="1400" dirty="0">
                          <a:effectLst/>
                        </a:rPr>
                        <a:t>it is i</a:t>
                      </a:r>
                      <a:r>
                        <a:rPr lang="en-US" sz="1800" kern="1400" spc="-10" dirty="0">
                          <a:effectLst/>
                        </a:rPr>
                        <a:t>m</a:t>
                      </a:r>
                      <a:r>
                        <a:rPr lang="en-US" sz="1800" kern="1400" spc="10" dirty="0">
                          <a:effectLst/>
                        </a:rPr>
                        <a:t>p</a:t>
                      </a:r>
                      <a:r>
                        <a:rPr lang="en-US" sz="1800" kern="1400" dirty="0">
                          <a:effectLst/>
                        </a:rPr>
                        <a:t>orta</a:t>
                      </a:r>
                      <a:r>
                        <a:rPr lang="en-US" sz="1800" kern="1400" spc="5" dirty="0">
                          <a:effectLst/>
                        </a:rPr>
                        <a:t>n</a:t>
                      </a:r>
                      <a:r>
                        <a:rPr lang="en-US" sz="1800" kern="1400" dirty="0">
                          <a:effectLst/>
                        </a:rPr>
                        <a:t>t,</a:t>
                      </a:r>
                      <a:r>
                        <a:rPr lang="en-US" sz="1800" kern="1400" spc="-40" dirty="0">
                          <a:effectLst/>
                        </a:rPr>
                        <a:t> </a:t>
                      </a:r>
                      <a:r>
                        <a:rPr lang="en-US" sz="1800" kern="1400" dirty="0">
                          <a:effectLst/>
                        </a:rPr>
                        <a:t>a</a:t>
                      </a:r>
                      <a:r>
                        <a:rPr lang="en-US" sz="1800" kern="1400" spc="5" dirty="0">
                          <a:effectLst/>
                        </a:rPr>
                        <a:t>n</a:t>
                      </a:r>
                      <a:r>
                        <a:rPr lang="en-US" sz="1800" kern="1400" dirty="0">
                          <a:effectLst/>
                        </a:rPr>
                        <a:t>d w</a:t>
                      </a:r>
                      <a:r>
                        <a:rPr lang="en-US" sz="1800" kern="1400" spc="5" dirty="0">
                          <a:effectLst/>
                        </a:rPr>
                        <a:t>h</a:t>
                      </a:r>
                      <a:r>
                        <a:rPr lang="en-US" sz="1800" kern="1400" dirty="0">
                          <a:effectLst/>
                        </a:rPr>
                        <a:t>y</a:t>
                      </a:r>
                      <a:r>
                        <a:rPr lang="en-US" sz="1800" kern="1400" spc="-50" dirty="0">
                          <a:effectLst/>
                        </a:rPr>
                        <a:t> </a:t>
                      </a:r>
                      <a:r>
                        <a:rPr lang="en-US" sz="1800" kern="1400" spc="-30" dirty="0">
                          <a:effectLst/>
                        </a:rPr>
                        <a:t>y</a:t>
                      </a:r>
                      <a:r>
                        <a:rPr lang="en-US" sz="1800" kern="1400" dirty="0">
                          <a:effectLst/>
                        </a:rPr>
                        <a:t>ou wa</a:t>
                      </a:r>
                      <a:r>
                        <a:rPr lang="en-US" sz="1800" kern="1400" spc="5" dirty="0">
                          <a:effectLst/>
                        </a:rPr>
                        <a:t>n</a:t>
                      </a:r>
                      <a:r>
                        <a:rPr lang="en-US" sz="1800" kern="1400" dirty="0">
                          <a:effectLst/>
                        </a:rPr>
                        <a:t>t t</a:t>
                      </a:r>
                      <a:r>
                        <a:rPr lang="en-US" sz="1800" kern="1400" spc="5" dirty="0">
                          <a:effectLst/>
                        </a:rPr>
                        <a:t>h</a:t>
                      </a:r>
                      <a:r>
                        <a:rPr lang="en-US" sz="1800" kern="1400" dirty="0">
                          <a:effectLst/>
                        </a:rPr>
                        <a:t>em</a:t>
                      </a:r>
                      <a:r>
                        <a:rPr lang="en-US" sz="1800" kern="1400" spc="-25" dirty="0">
                          <a:effectLst/>
                        </a:rPr>
                        <a:t> </a:t>
                      </a:r>
                      <a:r>
                        <a:rPr lang="en-US" sz="1800" kern="1400" dirty="0">
                          <a:effectLst/>
                        </a:rPr>
                        <a:t>for</a:t>
                      </a:r>
                      <a:r>
                        <a:rPr lang="en-US" sz="1800" kern="1400" spc="-15" dirty="0">
                          <a:effectLst/>
                        </a:rPr>
                        <a:t> </a:t>
                      </a:r>
                      <a:r>
                        <a:rPr lang="en-US" sz="1800" kern="1400">
                          <a:effectLst/>
                        </a:rPr>
                        <a:t>t</a:t>
                      </a:r>
                      <a:r>
                        <a:rPr lang="en-US" sz="1800" kern="1400" spc="5">
                          <a:effectLst/>
                        </a:rPr>
                        <a:t>h</a:t>
                      </a:r>
                      <a:r>
                        <a:rPr lang="en-US" sz="1800" kern="1400">
                          <a:effectLst/>
                        </a:rPr>
                        <a:t>e</a:t>
                      </a:r>
                      <a:r>
                        <a:rPr lang="en-US" sz="1800" kern="1400" spc="-20">
                          <a:effectLst/>
                        </a:rPr>
                        <a:t> </a:t>
                      </a:r>
                      <a:r>
                        <a:rPr lang="en-US" sz="1800" kern="1400" spc="10" smtClean="0">
                          <a:effectLst/>
                        </a:rPr>
                        <a:t>j</a:t>
                      </a:r>
                      <a:r>
                        <a:rPr lang="en-US" sz="1800" kern="1400" smtClean="0">
                          <a:effectLst/>
                        </a:rPr>
                        <a:t>o</a:t>
                      </a:r>
                      <a:r>
                        <a:rPr lang="en-US" sz="1800" kern="1400" spc="10" smtClean="0">
                          <a:effectLst/>
                        </a:rPr>
                        <a:t>b</a:t>
                      </a:r>
                      <a:endParaRPr lang="en-US" sz="1800" kern="1400" spc="0" smtClean="0">
                        <a:effectLst/>
                      </a:endParaRPr>
                    </a:p>
                    <a:p>
                      <a:pPr marL="57150" marR="0" indent="0" algn="l" rtl="0">
                        <a:lnSpc>
                          <a:spcPct val="119000"/>
                        </a:lnSpc>
                        <a:spcBef>
                          <a:spcPts val="0"/>
                        </a:spcBef>
                        <a:spcAft>
                          <a:spcPts val="0"/>
                        </a:spcAft>
                      </a:pPr>
                      <a:r>
                        <a:rPr lang="en-US" sz="1800" kern="1400" spc="5" smtClean="0">
                          <a:effectLst/>
                        </a:rPr>
                        <a:t>Wh</a:t>
                      </a:r>
                      <a:r>
                        <a:rPr lang="en-US" sz="1800" kern="1400" smtClean="0">
                          <a:effectLst/>
                        </a:rPr>
                        <a:t>en</a:t>
                      </a:r>
                      <a:r>
                        <a:rPr lang="en-US" sz="1800" kern="1400" spc="-15" smtClean="0">
                          <a:effectLst/>
                        </a:rPr>
                        <a:t> </a:t>
                      </a:r>
                      <a:r>
                        <a:rPr lang="en-US" sz="1800" kern="1400" dirty="0">
                          <a:effectLst/>
                        </a:rPr>
                        <a:t>t</a:t>
                      </a:r>
                      <a:r>
                        <a:rPr lang="en-US" sz="1800" kern="1400" spc="5" dirty="0">
                          <a:effectLst/>
                        </a:rPr>
                        <a:t>h</a:t>
                      </a:r>
                      <a:r>
                        <a:rPr lang="en-US" sz="1800" kern="1400" dirty="0">
                          <a:effectLst/>
                        </a:rPr>
                        <a:t>ey say</a:t>
                      </a:r>
                      <a:r>
                        <a:rPr lang="en-US" sz="1800" kern="1400" spc="-45" dirty="0">
                          <a:effectLst/>
                        </a:rPr>
                        <a:t> </a:t>
                      </a:r>
                      <a:r>
                        <a:rPr lang="en-US" sz="1800" kern="1400" spc="-30" dirty="0" smtClean="0">
                          <a:effectLst/>
                        </a:rPr>
                        <a:t>y</a:t>
                      </a:r>
                      <a:r>
                        <a:rPr lang="en-US" sz="1800" kern="1400" dirty="0" smtClean="0">
                          <a:effectLst/>
                        </a:rPr>
                        <a:t>es,</a:t>
                      </a:r>
                      <a:r>
                        <a:rPr lang="en-US" sz="1800" kern="1400" spc="-20" dirty="0" smtClean="0">
                          <a:effectLst/>
                        </a:rPr>
                        <a:t> </a:t>
                      </a:r>
                      <a:r>
                        <a:rPr lang="en-US" sz="1800" kern="1400" dirty="0">
                          <a:effectLst/>
                        </a:rPr>
                        <a:t>train</a:t>
                      </a:r>
                      <a:r>
                        <a:rPr lang="en-US" sz="1800" kern="1400" spc="-10" dirty="0">
                          <a:effectLst/>
                        </a:rPr>
                        <a:t> </a:t>
                      </a:r>
                      <a:r>
                        <a:rPr lang="en-US" sz="1800" kern="1400" dirty="0">
                          <a:effectLst/>
                        </a:rPr>
                        <a:t>a</a:t>
                      </a:r>
                      <a:r>
                        <a:rPr lang="en-US" sz="1800" kern="1400" spc="5" dirty="0">
                          <a:effectLst/>
                        </a:rPr>
                        <a:t>n</a:t>
                      </a:r>
                      <a:r>
                        <a:rPr lang="en-US" sz="1800" kern="1400" dirty="0">
                          <a:effectLst/>
                        </a:rPr>
                        <a:t>d e</a:t>
                      </a:r>
                      <a:r>
                        <a:rPr lang="en-US" sz="1800" kern="1400" spc="5" dirty="0">
                          <a:effectLst/>
                        </a:rPr>
                        <a:t>qu</a:t>
                      </a:r>
                      <a:r>
                        <a:rPr lang="en-US" sz="1800" kern="1400" dirty="0">
                          <a:effectLst/>
                        </a:rPr>
                        <a:t>ip </a:t>
                      </a:r>
                      <a:r>
                        <a:rPr lang="en-US" sz="1800" kern="1400" dirty="0" smtClean="0">
                          <a:effectLst/>
                        </a:rPr>
                        <a:t>t</a:t>
                      </a:r>
                      <a:r>
                        <a:rPr lang="en-US" sz="1800" kern="1400" spc="5" dirty="0" smtClean="0">
                          <a:effectLst/>
                        </a:rPr>
                        <a:t>h</a:t>
                      </a:r>
                      <a:r>
                        <a:rPr lang="en-US" sz="1800" kern="1400" dirty="0" smtClean="0">
                          <a:effectLst/>
                        </a:rPr>
                        <a:t>e</a:t>
                      </a:r>
                      <a:r>
                        <a:rPr lang="en-US" sz="1800" kern="1400" spc="-10" dirty="0" smtClean="0">
                          <a:effectLst/>
                        </a:rPr>
                        <a:t>m</a:t>
                      </a:r>
                      <a:endParaRPr lang="en-US" sz="1200" kern="1400" dirty="0">
                        <a:solidFill>
                          <a:srgbClr val="000000"/>
                        </a:solidFill>
                        <a:effectLst/>
                        <a:latin typeface="Calibri"/>
                      </a:endParaRPr>
                    </a:p>
                  </a:txBody>
                  <a:tcPr marL="0" marR="0" marT="0" marB="0"/>
                </a:tc>
              </a:tr>
              <a:tr h="1335227">
                <a:tc>
                  <a:txBody>
                    <a:bodyPr/>
                    <a:lstStyle/>
                    <a:p>
                      <a:pPr marR="0" indent="0" algn="ctr" rtl="0">
                        <a:lnSpc>
                          <a:spcPct val="119000"/>
                        </a:lnSpc>
                        <a:spcBef>
                          <a:spcPts val="0"/>
                        </a:spcBef>
                        <a:spcAft>
                          <a:spcPts val="0"/>
                        </a:spcAft>
                      </a:pPr>
                      <a:r>
                        <a:rPr lang="en-US" sz="1600" kern="1400" spc="-15" dirty="0">
                          <a:effectLst/>
                        </a:rPr>
                        <a:t>I</a:t>
                      </a:r>
                      <a:r>
                        <a:rPr lang="en-US" sz="1600" kern="1400" dirty="0">
                          <a:effectLst/>
                        </a:rPr>
                        <a:t>V</a:t>
                      </a:r>
                      <a:endParaRPr lang="en-US" sz="1100" kern="1400" dirty="0">
                        <a:solidFill>
                          <a:srgbClr val="000000"/>
                        </a:solidFill>
                        <a:effectLst/>
                        <a:latin typeface="Calibri"/>
                      </a:endParaRPr>
                    </a:p>
                  </a:txBody>
                  <a:tcPr marL="0" marR="0" marT="0" marB="0"/>
                </a:tc>
                <a:tc>
                  <a:txBody>
                    <a:bodyPr/>
                    <a:lstStyle/>
                    <a:p>
                      <a:pPr marL="52705" marR="0" indent="0" algn="l" rtl="0">
                        <a:lnSpc>
                          <a:spcPct val="119000"/>
                        </a:lnSpc>
                        <a:spcBef>
                          <a:spcPts val="0"/>
                        </a:spcBef>
                        <a:spcAft>
                          <a:spcPts val="0"/>
                        </a:spcAft>
                      </a:pPr>
                      <a:r>
                        <a:rPr lang="en-US" sz="1800" kern="1400" spc="5" dirty="0">
                          <a:effectLst/>
                        </a:rPr>
                        <a:t>D</a:t>
                      </a:r>
                      <a:r>
                        <a:rPr lang="en-US" sz="1800" kern="1400" dirty="0">
                          <a:effectLst/>
                        </a:rPr>
                        <a:t>o</a:t>
                      </a:r>
                      <a:r>
                        <a:rPr lang="en-US" sz="1800" kern="1400" spc="-20" dirty="0">
                          <a:effectLst/>
                        </a:rPr>
                        <a:t> </a:t>
                      </a:r>
                      <a:r>
                        <a:rPr lang="en-US" sz="1800" kern="1400" spc="5" dirty="0">
                          <a:effectLst/>
                        </a:rPr>
                        <a:t>n</a:t>
                      </a:r>
                      <a:r>
                        <a:rPr lang="en-US" sz="1800" kern="1400" dirty="0">
                          <a:effectLst/>
                        </a:rPr>
                        <a:t>ot</a:t>
                      </a:r>
                      <a:r>
                        <a:rPr lang="en-US" sz="1800" kern="1400" spc="-15" dirty="0">
                          <a:effectLst/>
                        </a:rPr>
                        <a:t> </a:t>
                      </a:r>
                      <a:r>
                        <a:rPr lang="en-US" sz="1800" kern="1400" dirty="0">
                          <a:effectLst/>
                        </a:rPr>
                        <a:t>wa</a:t>
                      </a:r>
                      <a:r>
                        <a:rPr lang="en-US" sz="1800" kern="1400" spc="5" dirty="0">
                          <a:effectLst/>
                        </a:rPr>
                        <a:t>n</a:t>
                      </a:r>
                      <a:r>
                        <a:rPr lang="en-US" sz="1800" kern="1400" dirty="0">
                          <a:effectLst/>
                        </a:rPr>
                        <a:t>t</a:t>
                      </a:r>
                      <a:r>
                        <a:rPr lang="en-US" sz="1800" kern="1400" spc="-20" dirty="0">
                          <a:effectLst/>
                        </a:rPr>
                        <a:t> </a:t>
                      </a:r>
                      <a:r>
                        <a:rPr lang="en-US" sz="1800" kern="1400" dirty="0">
                          <a:effectLst/>
                        </a:rPr>
                        <a:t>to</a:t>
                      </a:r>
                      <a:r>
                        <a:rPr lang="en-US" sz="1800" kern="1400" spc="-15" dirty="0">
                          <a:effectLst/>
                        </a:rPr>
                        <a:t> </a:t>
                      </a:r>
                      <a:r>
                        <a:rPr lang="en-US" sz="1800" kern="1400" dirty="0">
                          <a:effectLst/>
                        </a:rPr>
                        <a:t>serve,</a:t>
                      </a:r>
                      <a:r>
                        <a:rPr lang="en-US" sz="1800" kern="1400" spc="-20" dirty="0">
                          <a:effectLst/>
                        </a:rPr>
                        <a:t> </a:t>
                      </a:r>
                      <a:r>
                        <a:rPr lang="en-US" sz="1800" kern="1400" spc="10" dirty="0">
                          <a:effectLst/>
                        </a:rPr>
                        <a:t>b</a:t>
                      </a:r>
                      <a:r>
                        <a:rPr lang="en-US" sz="1800" kern="1400" spc="5" dirty="0">
                          <a:effectLst/>
                        </a:rPr>
                        <a:t>u</a:t>
                      </a:r>
                      <a:r>
                        <a:rPr lang="en-US" sz="1800" kern="1400" dirty="0">
                          <a:effectLst/>
                        </a:rPr>
                        <a:t>t</a:t>
                      </a:r>
                      <a:r>
                        <a:rPr lang="en-US" sz="1800" kern="1400" spc="-15" dirty="0">
                          <a:effectLst/>
                        </a:rPr>
                        <a:t> </a:t>
                      </a:r>
                      <a:r>
                        <a:rPr lang="en-US" sz="1800" kern="1400" spc="5" dirty="0">
                          <a:effectLst/>
                        </a:rPr>
                        <a:t>h</a:t>
                      </a:r>
                      <a:r>
                        <a:rPr lang="en-US" sz="1800" kern="1400" dirty="0">
                          <a:effectLst/>
                        </a:rPr>
                        <a:t>ave t</a:t>
                      </a:r>
                      <a:r>
                        <a:rPr lang="en-US" sz="1800" kern="1400" spc="5" dirty="0">
                          <a:effectLst/>
                        </a:rPr>
                        <a:t>h</a:t>
                      </a:r>
                      <a:r>
                        <a:rPr lang="en-US" sz="1800" kern="1400" dirty="0">
                          <a:effectLst/>
                        </a:rPr>
                        <a:t>e</a:t>
                      </a:r>
                      <a:r>
                        <a:rPr lang="en-US" sz="1800" kern="1400" spc="-15" dirty="0">
                          <a:effectLst/>
                        </a:rPr>
                        <a:t> </a:t>
                      </a:r>
                      <a:r>
                        <a:rPr lang="en-US" sz="1800" kern="1400" dirty="0">
                          <a:effectLst/>
                        </a:rPr>
                        <a:t>skills</a:t>
                      </a:r>
                      <a:r>
                        <a:rPr lang="en-US" sz="1800" kern="1400" spc="-30" dirty="0">
                          <a:effectLst/>
                        </a:rPr>
                        <a:t> </a:t>
                      </a:r>
                      <a:r>
                        <a:rPr lang="en-US" sz="1800" kern="1400" spc="5" dirty="0">
                          <a:effectLst/>
                        </a:rPr>
                        <a:t>n</a:t>
                      </a:r>
                      <a:r>
                        <a:rPr lang="en-US" sz="1800" kern="1400" dirty="0">
                          <a:effectLst/>
                        </a:rPr>
                        <a:t>ecessary</a:t>
                      </a:r>
                      <a:r>
                        <a:rPr lang="en-US" sz="1800" kern="1400" spc="-75" dirty="0">
                          <a:effectLst/>
                        </a:rPr>
                        <a:t> </a:t>
                      </a:r>
                      <a:r>
                        <a:rPr lang="en-US" sz="1800" kern="1400" dirty="0">
                          <a:effectLst/>
                        </a:rPr>
                        <a:t>to acco</a:t>
                      </a:r>
                      <a:r>
                        <a:rPr lang="en-US" sz="1800" kern="1400" spc="-10" dirty="0">
                          <a:effectLst/>
                        </a:rPr>
                        <a:t>m</a:t>
                      </a:r>
                      <a:r>
                        <a:rPr lang="en-US" sz="1800" kern="1400" spc="10" dirty="0">
                          <a:effectLst/>
                        </a:rPr>
                        <a:t>p</a:t>
                      </a:r>
                      <a:r>
                        <a:rPr lang="en-US" sz="1800" kern="1400" dirty="0">
                          <a:effectLst/>
                        </a:rPr>
                        <a:t>lish</a:t>
                      </a:r>
                      <a:r>
                        <a:rPr lang="en-US" sz="1800" kern="1400" spc="-40" dirty="0">
                          <a:effectLst/>
                        </a:rPr>
                        <a:t> </a:t>
                      </a:r>
                      <a:r>
                        <a:rPr lang="en-US" sz="1800" kern="1400" dirty="0">
                          <a:effectLst/>
                        </a:rPr>
                        <a:t>t</a:t>
                      </a:r>
                      <a:r>
                        <a:rPr lang="en-US" sz="1800" kern="1400" spc="5" dirty="0">
                          <a:effectLst/>
                        </a:rPr>
                        <a:t>h</a:t>
                      </a:r>
                      <a:r>
                        <a:rPr lang="en-US" sz="1800" kern="1400" dirty="0">
                          <a:effectLst/>
                        </a:rPr>
                        <a:t>e</a:t>
                      </a:r>
                      <a:r>
                        <a:rPr lang="en-US" sz="1800" kern="1400" spc="-20" dirty="0">
                          <a:effectLst/>
                        </a:rPr>
                        <a:t> </a:t>
                      </a:r>
                      <a:r>
                        <a:rPr lang="en-US" sz="1800" kern="1400" spc="10" dirty="0" smtClean="0">
                          <a:effectLst/>
                        </a:rPr>
                        <a:t>j</a:t>
                      </a:r>
                      <a:r>
                        <a:rPr lang="en-US" sz="1800" kern="1400" dirty="0" smtClean="0">
                          <a:effectLst/>
                        </a:rPr>
                        <a:t>o</a:t>
                      </a:r>
                      <a:r>
                        <a:rPr lang="en-US" sz="1800" kern="1400" spc="10" dirty="0" smtClean="0">
                          <a:effectLst/>
                        </a:rPr>
                        <a:t>b</a:t>
                      </a:r>
                      <a:endParaRPr lang="en-US" sz="1200" kern="1400" dirty="0">
                        <a:solidFill>
                          <a:srgbClr val="000000"/>
                        </a:solidFill>
                        <a:effectLst/>
                        <a:latin typeface="Calibri"/>
                      </a:endParaRPr>
                    </a:p>
                  </a:txBody>
                  <a:tcPr marL="0" marR="0" marT="0" marB="0"/>
                </a:tc>
                <a:tc>
                  <a:txBody>
                    <a:bodyPr/>
                    <a:lstStyle/>
                    <a:p>
                      <a:pPr marL="57150" marR="0" indent="0" algn="l" rtl="0">
                        <a:lnSpc>
                          <a:spcPct val="119000"/>
                        </a:lnSpc>
                        <a:spcBef>
                          <a:spcPts val="0"/>
                        </a:spcBef>
                        <a:spcAft>
                          <a:spcPts val="0"/>
                        </a:spcAft>
                      </a:pPr>
                      <a:r>
                        <a:rPr lang="en-US" sz="1800" kern="1400" spc="-15" dirty="0">
                          <a:effectLst/>
                        </a:rPr>
                        <a:t>I</a:t>
                      </a:r>
                      <a:r>
                        <a:rPr lang="en-US" sz="1800" kern="1400" spc="5" dirty="0">
                          <a:effectLst/>
                        </a:rPr>
                        <a:t>n</a:t>
                      </a:r>
                      <a:r>
                        <a:rPr lang="en-US" sz="1800" kern="1400" dirty="0">
                          <a:effectLst/>
                        </a:rPr>
                        <a:t>s</a:t>
                      </a:r>
                      <a:r>
                        <a:rPr lang="en-US" sz="1800" kern="1400" spc="10" dirty="0">
                          <a:effectLst/>
                        </a:rPr>
                        <a:t>p</a:t>
                      </a:r>
                      <a:r>
                        <a:rPr lang="en-US" sz="1800" kern="1400" dirty="0">
                          <a:effectLst/>
                        </a:rPr>
                        <a:t>ire</a:t>
                      </a:r>
                      <a:r>
                        <a:rPr lang="en-US" sz="1800" kern="1400" spc="-35" dirty="0">
                          <a:effectLst/>
                        </a:rPr>
                        <a:t> </a:t>
                      </a:r>
                      <a:r>
                        <a:rPr lang="en-US" sz="1800" kern="1400" spc="10" dirty="0">
                          <a:effectLst/>
                        </a:rPr>
                        <a:t>b</a:t>
                      </a:r>
                      <a:r>
                        <a:rPr lang="en-US" sz="1800" kern="1400" dirty="0">
                          <a:effectLst/>
                        </a:rPr>
                        <a:t>y</a:t>
                      </a:r>
                      <a:r>
                        <a:rPr lang="en-US" sz="1800" kern="1400" spc="-40" dirty="0">
                          <a:effectLst/>
                        </a:rPr>
                        <a:t> </a:t>
                      </a:r>
                      <a:r>
                        <a:rPr lang="en-US" sz="1800" kern="1400" spc="10" dirty="0">
                          <a:effectLst/>
                        </a:rPr>
                        <a:t>p</a:t>
                      </a:r>
                      <a:r>
                        <a:rPr lang="en-US" sz="1800" kern="1400" dirty="0">
                          <a:effectLst/>
                        </a:rPr>
                        <a:t>ai</a:t>
                      </a:r>
                      <a:r>
                        <a:rPr lang="en-US" sz="1800" kern="1400" spc="5" dirty="0">
                          <a:effectLst/>
                        </a:rPr>
                        <a:t>n</a:t>
                      </a:r>
                      <a:r>
                        <a:rPr lang="en-US" sz="1800" kern="1400" dirty="0">
                          <a:effectLst/>
                        </a:rPr>
                        <a:t>ti</a:t>
                      </a:r>
                      <a:r>
                        <a:rPr lang="en-US" sz="1800" kern="1400" spc="5" dirty="0">
                          <a:effectLst/>
                        </a:rPr>
                        <a:t>n</a:t>
                      </a:r>
                      <a:r>
                        <a:rPr lang="en-US" sz="1800" kern="1400" dirty="0">
                          <a:effectLst/>
                        </a:rPr>
                        <a:t>g</a:t>
                      </a:r>
                      <a:r>
                        <a:rPr lang="en-US" sz="1800" kern="1400" spc="-40" dirty="0">
                          <a:effectLst/>
                        </a:rPr>
                        <a:t> </a:t>
                      </a:r>
                      <a:r>
                        <a:rPr lang="en-US" sz="1800" kern="1400" dirty="0">
                          <a:effectLst/>
                        </a:rPr>
                        <a:t>t</a:t>
                      </a:r>
                      <a:r>
                        <a:rPr lang="en-US" sz="1800" kern="1400" spc="5" dirty="0">
                          <a:effectLst/>
                        </a:rPr>
                        <a:t>h</a:t>
                      </a:r>
                      <a:r>
                        <a:rPr lang="en-US" sz="1800" kern="1400" dirty="0">
                          <a:effectLst/>
                        </a:rPr>
                        <a:t>e</a:t>
                      </a:r>
                      <a:r>
                        <a:rPr lang="en-US" sz="1800" kern="1400" spc="-15" dirty="0">
                          <a:effectLst/>
                        </a:rPr>
                        <a:t> </a:t>
                      </a:r>
                      <a:r>
                        <a:rPr lang="en-US" sz="1800" kern="1400" dirty="0">
                          <a:effectLst/>
                        </a:rPr>
                        <a:t>vision for</a:t>
                      </a:r>
                      <a:r>
                        <a:rPr lang="en-US" sz="1800" kern="1400" spc="-15" dirty="0">
                          <a:effectLst/>
                        </a:rPr>
                        <a:t> </a:t>
                      </a:r>
                      <a:r>
                        <a:rPr lang="en-US" sz="1800" kern="1400" spc="5" dirty="0">
                          <a:effectLst/>
                        </a:rPr>
                        <a:t>h</a:t>
                      </a:r>
                      <a:r>
                        <a:rPr lang="en-US" sz="1800" kern="1400" dirty="0">
                          <a:effectLst/>
                        </a:rPr>
                        <a:t>ow</a:t>
                      </a:r>
                      <a:r>
                        <a:rPr lang="en-US" sz="1800" kern="1400" spc="-25" dirty="0">
                          <a:effectLst/>
                        </a:rPr>
                        <a:t> </a:t>
                      </a:r>
                      <a:r>
                        <a:rPr lang="en-US" sz="1800" kern="1400" dirty="0">
                          <a:effectLst/>
                        </a:rPr>
                        <a:t>t</a:t>
                      </a:r>
                      <a:r>
                        <a:rPr lang="en-US" sz="1800" kern="1400" spc="5" dirty="0">
                          <a:effectLst/>
                        </a:rPr>
                        <a:t>h</a:t>
                      </a:r>
                      <a:r>
                        <a:rPr lang="en-US" sz="1800" kern="1400" dirty="0">
                          <a:effectLst/>
                        </a:rPr>
                        <a:t>ey</a:t>
                      </a:r>
                      <a:r>
                        <a:rPr lang="en-US" sz="1800" kern="1400" spc="-50" dirty="0">
                          <a:effectLst/>
                        </a:rPr>
                        <a:t> </a:t>
                      </a:r>
                      <a:r>
                        <a:rPr lang="en-US" sz="1800" kern="1400" dirty="0">
                          <a:effectLst/>
                        </a:rPr>
                        <a:t>can </a:t>
                      </a:r>
                      <a:r>
                        <a:rPr lang="en-US" sz="1800" kern="1400" spc="10" dirty="0">
                          <a:effectLst/>
                        </a:rPr>
                        <a:t>p</a:t>
                      </a:r>
                      <a:r>
                        <a:rPr lang="en-US" sz="1800" kern="1400" dirty="0">
                          <a:effectLst/>
                        </a:rPr>
                        <a:t>lay</a:t>
                      </a:r>
                      <a:r>
                        <a:rPr lang="en-US" sz="1800" kern="1400" spc="-50" dirty="0">
                          <a:effectLst/>
                        </a:rPr>
                        <a:t> </a:t>
                      </a:r>
                      <a:r>
                        <a:rPr lang="en-US" sz="1800" kern="1400" dirty="0">
                          <a:effectLst/>
                        </a:rPr>
                        <a:t>a vital role</a:t>
                      </a:r>
                      <a:r>
                        <a:rPr lang="en-US" sz="1800" kern="1400" spc="-15" dirty="0">
                          <a:effectLst/>
                        </a:rPr>
                        <a:t> </a:t>
                      </a:r>
                      <a:r>
                        <a:rPr lang="en-US" sz="1800" kern="1400" dirty="0">
                          <a:effectLst/>
                        </a:rPr>
                        <a:t>in t</a:t>
                      </a:r>
                      <a:r>
                        <a:rPr lang="en-US" sz="1800" kern="1400" spc="5" dirty="0">
                          <a:effectLst/>
                        </a:rPr>
                        <a:t>h</a:t>
                      </a:r>
                      <a:r>
                        <a:rPr lang="en-US" sz="1800" kern="1400" dirty="0">
                          <a:effectLst/>
                        </a:rPr>
                        <a:t>e</a:t>
                      </a:r>
                      <a:r>
                        <a:rPr lang="en-US" sz="1800" kern="1400" spc="-15" dirty="0">
                          <a:effectLst/>
                        </a:rPr>
                        <a:t> </a:t>
                      </a:r>
                      <a:r>
                        <a:rPr lang="en-US" sz="1800" kern="1400" dirty="0">
                          <a:effectLst/>
                        </a:rPr>
                        <a:t>s</a:t>
                      </a:r>
                      <a:r>
                        <a:rPr lang="en-US" sz="1800" kern="1400" spc="5" dirty="0">
                          <a:effectLst/>
                        </a:rPr>
                        <a:t>u</a:t>
                      </a:r>
                      <a:r>
                        <a:rPr lang="en-US" sz="1800" kern="1400" dirty="0">
                          <a:effectLst/>
                        </a:rPr>
                        <a:t>ccess</a:t>
                      </a:r>
                      <a:r>
                        <a:rPr lang="en-US" sz="1800" kern="1400" spc="-40" dirty="0">
                          <a:effectLst/>
                        </a:rPr>
                        <a:t> </a:t>
                      </a:r>
                      <a:r>
                        <a:rPr lang="en-US" sz="1800" kern="1400" dirty="0">
                          <a:effectLst/>
                        </a:rPr>
                        <a:t>of</a:t>
                      </a:r>
                      <a:r>
                        <a:rPr lang="en-US" sz="1800" kern="1400" spc="-10" dirty="0">
                          <a:effectLst/>
                        </a:rPr>
                        <a:t> </a:t>
                      </a:r>
                      <a:r>
                        <a:rPr lang="en-US" sz="1800" kern="1400" dirty="0">
                          <a:effectLst/>
                        </a:rPr>
                        <a:t>t</a:t>
                      </a:r>
                      <a:r>
                        <a:rPr lang="en-US" sz="1800" kern="1400" spc="5" dirty="0">
                          <a:effectLst/>
                        </a:rPr>
                        <a:t>h</a:t>
                      </a:r>
                      <a:r>
                        <a:rPr lang="en-US" sz="1800" kern="1400" dirty="0">
                          <a:effectLst/>
                        </a:rPr>
                        <a:t>e </a:t>
                      </a:r>
                      <a:r>
                        <a:rPr lang="en-US" sz="1800" kern="1400" spc="10" dirty="0">
                          <a:effectLst/>
                        </a:rPr>
                        <a:t>p</a:t>
                      </a:r>
                      <a:r>
                        <a:rPr lang="en-US" sz="1800" kern="1400" dirty="0">
                          <a:effectLst/>
                        </a:rPr>
                        <a:t>rogra</a:t>
                      </a:r>
                      <a:r>
                        <a:rPr lang="en-US" sz="1800" kern="1400" spc="-10" dirty="0">
                          <a:effectLst/>
                        </a:rPr>
                        <a:t>m</a:t>
                      </a:r>
                      <a:r>
                        <a:rPr lang="en-US" sz="1800" kern="1400" dirty="0">
                          <a:effectLst/>
                        </a:rPr>
                        <a:t>,</a:t>
                      </a:r>
                      <a:r>
                        <a:rPr lang="en-US" sz="1800" kern="1400" spc="-35" dirty="0">
                          <a:effectLst/>
                        </a:rPr>
                        <a:t> </a:t>
                      </a:r>
                      <a:r>
                        <a:rPr lang="en-US" sz="1800" kern="1400" dirty="0">
                          <a:effectLst/>
                        </a:rPr>
                        <a:t>activit</a:t>
                      </a:r>
                      <a:r>
                        <a:rPr lang="en-US" sz="1800" kern="1400" spc="-30" dirty="0">
                          <a:effectLst/>
                        </a:rPr>
                        <a:t>y</a:t>
                      </a:r>
                      <a:r>
                        <a:rPr lang="en-US" sz="1800" kern="1400" dirty="0">
                          <a:effectLst/>
                        </a:rPr>
                        <a:t>,</a:t>
                      </a:r>
                      <a:r>
                        <a:rPr lang="en-US" sz="1800" kern="1400" spc="-30" dirty="0">
                          <a:effectLst/>
                        </a:rPr>
                        <a:t> </a:t>
                      </a:r>
                      <a:r>
                        <a:rPr lang="en-US" sz="1800" kern="1400" dirty="0">
                          <a:effectLst/>
                        </a:rPr>
                        <a:t>eve</a:t>
                      </a:r>
                      <a:r>
                        <a:rPr lang="en-US" sz="1800" kern="1400" spc="5" dirty="0">
                          <a:effectLst/>
                        </a:rPr>
                        <a:t>n</a:t>
                      </a:r>
                      <a:r>
                        <a:rPr lang="en-US" sz="1800" kern="1400" dirty="0">
                          <a:effectLst/>
                        </a:rPr>
                        <a:t>t,</a:t>
                      </a:r>
                      <a:r>
                        <a:rPr lang="en-US" sz="1800" kern="1400" spc="-20" dirty="0">
                          <a:effectLst/>
                        </a:rPr>
                        <a:t> </a:t>
                      </a:r>
                      <a:r>
                        <a:rPr lang="en-US" sz="1800" kern="1400" dirty="0">
                          <a:effectLst/>
                        </a:rPr>
                        <a:t>a</a:t>
                      </a:r>
                      <a:r>
                        <a:rPr lang="en-US" sz="1800" kern="1400" spc="5" dirty="0">
                          <a:effectLst/>
                        </a:rPr>
                        <a:t>n</a:t>
                      </a:r>
                      <a:r>
                        <a:rPr lang="en-US" sz="1800" kern="1400" dirty="0">
                          <a:effectLst/>
                        </a:rPr>
                        <a:t>d t</a:t>
                      </a:r>
                      <a:r>
                        <a:rPr lang="en-US" sz="1800" kern="1400" spc="5" dirty="0">
                          <a:effectLst/>
                        </a:rPr>
                        <a:t>h</a:t>
                      </a:r>
                      <a:r>
                        <a:rPr lang="en-US" sz="1800" kern="1400" dirty="0">
                          <a:effectLst/>
                        </a:rPr>
                        <a:t>e</a:t>
                      </a:r>
                      <a:r>
                        <a:rPr lang="en-US" sz="1800" kern="1400" spc="-15" dirty="0">
                          <a:effectLst/>
                        </a:rPr>
                        <a:t> </a:t>
                      </a:r>
                      <a:r>
                        <a:rPr lang="en-US" sz="1800" kern="1400" spc="5" dirty="0">
                          <a:effectLst/>
                        </a:rPr>
                        <a:t>K</a:t>
                      </a:r>
                      <a:r>
                        <a:rPr lang="en-US" sz="1800" kern="1400" dirty="0">
                          <a:effectLst/>
                        </a:rPr>
                        <a:t>i</a:t>
                      </a:r>
                      <a:r>
                        <a:rPr lang="en-US" sz="1800" kern="1400" spc="5" dirty="0">
                          <a:effectLst/>
                        </a:rPr>
                        <a:t>n</a:t>
                      </a:r>
                      <a:r>
                        <a:rPr lang="en-US" sz="1800" kern="1400" dirty="0">
                          <a:effectLst/>
                        </a:rPr>
                        <a:t>g</a:t>
                      </a:r>
                      <a:r>
                        <a:rPr lang="en-US" sz="1800" kern="1400" spc="5" dirty="0">
                          <a:effectLst/>
                        </a:rPr>
                        <a:t>d</a:t>
                      </a:r>
                      <a:r>
                        <a:rPr lang="en-US" sz="1800" kern="1400" dirty="0">
                          <a:effectLst/>
                        </a:rPr>
                        <a:t>om</a:t>
                      </a:r>
                      <a:r>
                        <a:rPr lang="en-US" sz="1800" kern="1400" spc="-45" dirty="0">
                          <a:effectLst/>
                        </a:rPr>
                        <a:t> </a:t>
                      </a:r>
                      <a:r>
                        <a:rPr lang="en-US" sz="1800" kern="1400">
                          <a:effectLst/>
                        </a:rPr>
                        <a:t>of</a:t>
                      </a:r>
                      <a:r>
                        <a:rPr lang="en-US" sz="1800" kern="1400" spc="-10">
                          <a:effectLst/>
                        </a:rPr>
                        <a:t> </a:t>
                      </a:r>
                      <a:r>
                        <a:rPr lang="en-US" sz="1800" kern="1400" spc="5" smtClean="0">
                          <a:effectLst/>
                        </a:rPr>
                        <a:t>G</a:t>
                      </a:r>
                      <a:r>
                        <a:rPr lang="en-US" sz="1800" kern="1400" smtClean="0">
                          <a:effectLst/>
                        </a:rPr>
                        <a:t>o</a:t>
                      </a:r>
                      <a:r>
                        <a:rPr lang="en-US" sz="1800" kern="1400" spc="5" smtClean="0">
                          <a:effectLst/>
                        </a:rPr>
                        <a:t>d</a:t>
                      </a:r>
                      <a:endParaRPr lang="en-US" sz="1200" kern="1400" dirty="0">
                        <a:solidFill>
                          <a:srgbClr val="000000"/>
                        </a:solidFill>
                        <a:effectLst/>
                        <a:latin typeface="Calibri"/>
                      </a:endParaRPr>
                    </a:p>
                  </a:txBody>
                  <a:tcPr marL="0" marR="0" marT="0" marB="0"/>
                </a:tc>
              </a:tr>
            </a:tbl>
          </a:graphicData>
        </a:graphic>
      </p:graphicFrame>
      <p:sp>
        <p:nvSpPr>
          <p:cNvPr id="7" name="Control 2"/>
          <p:cNvSpPr>
            <a:spLocks noChangeArrowheads="1" noChangeShapeType="1"/>
          </p:cNvSpPr>
          <p:nvPr/>
        </p:nvSpPr>
        <p:spPr bwMode="auto">
          <a:xfrm>
            <a:off x="-1493838" y="5075238"/>
            <a:ext cx="5483226" cy="27178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8" name="Picture 2" descr="C:\Users\jjames\Desktop\Yellow 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76200"/>
            <a:ext cx="705398" cy="119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08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FF0000"/>
                </a:solidFill>
                <a:latin typeface="Impress BT" pitchFamily="66" charset="0"/>
              </a:rPr>
              <a:t>Mobilizing People to Serve</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3600" b="1" dirty="0" smtClean="0"/>
              <a:t>Church Growth Concepts</a:t>
            </a:r>
            <a:endParaRPr lang="en-US" sz="3600" dirty="0" smtClean="0"/>
          </a:p>
          <a:p>
            <a:pPr marL="400050" lvl="1" indent="0">
              <a:buNone/>
            </a:pPr>
            <a:r>
              <a:rPr lang="en-US" dirty="0" smtClean="0"/>
              <a:t>What are the church growth concepts?</a:t>
            </a:r>
          </a:p>
          <a:p>
            <a:pPr lvl="2" indent="-342900"/>
            <a:r>
              <a:rPr lang="en-US" sz="2800" dirty="0" smtClean="0"/>
              <a:t>The number of people </a:t>
            </a:r>
            <a:r>
              <a:rPr lang="en-US" sz="2800" b="1" u="sng" dirty="0" smtClean="0"/>
              <a:t>SERVING</a:t>
            </a:r>
            <a:r>
              <a:rPr lang="en-US" sz="2800" dirty="0" smtClean="0"/>
              <a:t> in your church is critical to making a great impact for God in your community.</a:t>
            </a:r>
          </a:p>
          <a:p>
            <a:pPr lvl="2" indent="-342900"/>
            <a:r>
              <a:rPr lang="en-US" sz="2800" dirty="0" smtClean="0"/>
              <a:t>A </a:t>
            </a:r>
            <a:r>
              <a:rPr lang="en-US" sz="2800" b="1" u="sng" dirty="0" smtClean="0"/>
              <a:t>MOBILIZED</a:t>
            </a:r>
            <a:r>
              <a:rPr lang="en-US" sz="2800" dirty="0" smtClean="0"/>
              <a:t> membership may be a more important factor in church growth than even a </a:t>
            </a:r>
            <a:r>
              <a:rPr lang="en-US" sz="2800" b="1" u="sng" dirty="0" smtClean="0"/>
              <a:t>DYNAMIC</a:t>
            </a:r>
            <a:r>
              <a:rPr lang="en-US" sz="2800" dirty="0" smtClean="0"/>
              <a:t> pastor.</a:t>
            </a:r>
          </a:p>
        </p:txBody>
      </p:sp>
      <p:pic>
        <p:nvPicPr>
          <p:cNvPr id="4" name="Picture 2" descr="C:\Users\jjames\Desktop\Red 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810" y="31939"/>
            <a:ext cx="678403" cy="156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8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FF0000"/>
                </a:solidFill>
                <a:latin typeface="Impress BT" pitchFamily="66" charset="0"/>
              </a:rPr>
              <a:t>Mobilizing People to Serve</a:t>
            </a:r>
            <a:endParaRPr lang="en-US" dirty="0"/>
          </a:p>
        </p:txBody>
      </p:sp>
      <p:sp>
        <p:nvSpPr>
          <p:cNvPr id="3" name="Content Placeholder 2"/>
          <p:cNvSpPr>
            <a:spLocks noGrp="1"/>
          </p:cNvSpPr>
          <p:nvPr>
            <p:ph idx="1"/>
          </p:nvPr>
        </p:nvSpPr>
        <p:spPr/>
        <p:txBody>
          <a:bodyPr>
            <a:normAutofit/>
          </a:bodyPr>
          <a:lstStyle/>
          <a:p>
            <a:pPr lvl="2"/>
            <a:r>
              <a:rPr lang="en-US" sz="2800" dirty="0" smtClean="0"/>
              <a:t>People should first be directed to become involved in </a:t>
            </a:r>
            <a:r>
              <a:rPr lang="en-US" sz="2800" b="1" u="sng" dirty="0" smtClean="0"/>
              <a:t>OUTREACH</a:t>
            </a:r>
            <a:r>
              <a:rPr lang="en-US" sz="2800" dirty="0" smtClean="0"/>
              <a:t>, rather than in ministry to those who are already a part of the church.</a:t>
            </a:r>
          </a:p>
          <a:p>
            <a:pPr lvl="2"/>
            <a:r>
              <a:rPr lang="en-US" sz="2800" dirty="0" smtClean="0"/>
              <a:t>Members are best </a:t>
            </a:r>
            <a:r>
              <a:rPr lang="en-US" sz="2800" b="1" u="sng" dirty="0" smtClean="0"/>
              <a:t>EMPLOYED</a:t>
            </a:r>
            <a:r>
              <a:rPr lang="en-US" sz="2800" dirty="0" smtClean="0"/>
              <a:t> along the lines of their spiritual gifts.</a:t>
            </a:r>
          </a:p>
          <a:p>
            <a:pPr lvl="2"/>
            <a:r>
              <a:rPr lang="en-US" sz="2800" dirty="0" smtClean="0"/>
              <a:t>People </a:t>
            </a:r>
            <a:r>
              <a:rPr lang="en-US" sz="2800" b="1" u="sng" dirty="0" smtClean="0"/>
              <a:t>RALLY</a:t>
            </a:r>
            <a:r>
              <a:rPr lang="en-US" sz="2800" dirty="0" smtClean="0"/>
              <a:t> to a captivating vision of their future church. </a:t>
            </a:r>
            <a:endParaRPr lang="en-US" sz="2800" dirty="0"/>
          </a:p>
        </p:txBody>
      </p:sp>
      <p:pic>
        <p:nvPicPr>
          <p:cNvPr id="4" name="Picture 2" descr="C:\Users\jjames\Desktop\imagesCA3TBIQ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4264" y="4572000"/>
            <a:ext cx="2400300" cy="1905000"/>
          </a:xfrm>
          <a:prstGeom prst="rect">
            <a:avLst/>
          </a:prstGeom>
          <a:noFill/>
        </p:spPr>
      </p:pic>
      <p:pic>
        <p:nvPicPr>
          <p:cNvPr id="5" name="Picture 2" descr="C:\Users\jjames\Desktop\Yellow 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77505"/>
            <a:ext cx="883821" cy="150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60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FF0000"/>
                </a:solidFill>
                <a:latin typeface="Impress BT" pitchFamily="66" charset="0"/>
              </a:rPr>
              <a:t>Mobilizing People to Serve</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pPr marL="0" indent="0">
              <a:buNone/>
            </a:pPr>
            <a:r>
              <a:rPr lang="en-US" sz="2800" dirty="0" smtClean="0"/>
              <a:t>Why should church leadership be concerned about encouraging people to become involved in ministry through the church?</a:t>
            </a:r>
          </a:p>
          <a:p>
            <a:pPr lvl="1"/>
            <a:r>
              <a:rPr lang="en-US" dirty="0" smtClean="0"/>
              <a:t>For </a:t>
            </a:r>
            <a:r>
              <a:rPr lang="en-US" b="1" u="sng" dirty="0"/>
              <a:t>PERSONAL</a:t>
            </a:r>
            <a:r>
              <a:rPr lang="en-US" dirty="0"/>
              <a:t> spiritual growth</a:t>
            </a:r>
          </a:p>
          <a:p>
            <a:pPr lvl="1"/>
            <a:r>
              <a:rPr lang="en-US" dirty="0" smtClean="0"/>
              <a:t>For </a:t>
            </a:r>
            <a:r>
              <a:rPr lang="en-US" b="1" u="sng" dirty="0"/>
              <a:t>CONGREGATIONAL</a:t>
            </a:r>
            <a:r>
              <a:rPr lang="en-US" dirty="0"/>
              <a:t> spiritual growth</a:t>
            </a:r>
          </a:p>
          <a:p>
            <a:pPr lvl="1"/>
            <a:r>
              <a:rPr lang="en-US" dirty="0" smtClean="0"/>
              <a:t>For </a:t>
            </a:r>
            <a:r>
              <a:rPr lang="en-US" b="1" u="sng" dirty="0"/>
              <a:t>NUMERICAL</a:t>
            </a:r>
            <a:r>
              <a:rPr lang="en-US" dirty="0"/>
              <a:t> growth</a:t>
            </a:r>
          </a:p>
          <a:p>
            <a:pPr lvl="1"/>
            <a:r>
              <a:rPr lang="en-US" dirty="0" smtClean="0"/>
              <a:t>For </a:t>
            </a:r>
            <a:r>
              <a:rPr lang="en-US" dirty="0"/>
              <a:t>a sense of </a:t>
            </a:r>
            <a:r>
              <a:rPr lang="en-US" b="1" u="sng" dirty="0"/>
              <a:t>BELONGING/ACCEPTANCE</a:t>
            </a:r>
            <a:endParaRPr lang="en-US" dirty="0"/>
          </a:p>
          <a:p>
            <a:pPr lvl="1"/>
            <a:r>
              <a:rPr lang="en-US" dirty="0" smtClean="0"/>
              <a:t>To </a:t>
            </a:r>
            <a:r>
              <a:rPr lang="en-US" dirty="0"/>
              <a:t>get the </a:t>
            </a:r>
            <a:r>
              <a:rPr lang="en-US" b="1" u="sng" dirty="0"/>
              <a:t>WORK</a:t>
            </a:r>
            <a:r>
              <a:rPr lang="en-US" dirty="0"/>
              <a:t> done</a:t>
            </a:r>
          </a:p>
          <a:p>
            <a:pPr lvl="1"/>
            <a:r>
              <a:rPr lang="en-US" dirty="0" smtClean="0"/>
              <a:t>To </a:t>
            </a:r>
            <a:r>
              <a:rPr lang="en-US" dirty="0"/>
              <a:t>bring </a:t>
            </a:r>
            <a:r>
              <a:rPr lang="en-US" b="1" u="sng" dirty="0"/>
              <a:t>GLORY</a:t>
            </a:r>
            <a:r>
              <a:rPr lang="en-US" dirty="0"/>
              <a:t> to God</a:t>
            </a:r>
          </a:p>
          <a:p>
            <a:pPr lvl="1"/>
            <a:r>
              <a:rPr lang="en-US" dirty="0" smtClean="0"/>
              <a:t>To </a:t>
            </a:r>
            <a:r>
              <a:rPr lang="en-US" dirty="0"/>
              <a:t>strengthen </a:t>
            </a:r>
            <a:r>
              <a:rPr lang="en-US" b="1" u="sng" dirty="0"/>
              <a:t>RELATIONSHIPS</a:t>
            </a:r>
            <a:endParaRPr lang="en-US" dirty="0"/>
          </a:p>
          <a:p>
            <a:pPr marL="0" indent="0">
              <a:buNone/>
            </a:pPr>
            <a:endParaRPr lang="en-US" dirty="0"/>
          </a:p>
        </p:txBody>
      </p:sp>
      <p:pic>
        <p:nvPicPr>
          <p:cNvPr id="4" name="Picture 2" descr="C:\Users\jjames\Desktop\Red 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810" y="31939"/>
            <a:ext cx="678403" cy="156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38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FF0000"/>
                </a:solidFill>
                <a:latin typeface="Impress BT" pitchFamily="66" charset="0"/>
              </a:rPr>
              <a:t>Mobilizing People to Serve</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Whom should church leadership attempt to recruit into local church ministry?</a:t>
            </a:r>
          </a:p>
          <a:p>
            <a:pPr lvl="1"/>
            <a:r>
              <a:rPr lang="en-US" b="1" u="sng" dirty="0" smtClean="0"/>
              <a:t>UNINVOLVED</a:t>
            </a:r>
            <a:r>
              <a:rPr lang="en-US" dirty="0" smtClean="0"/>
              <a:t> </a:t>
            </a:r>
            <a:r>
              <a:rPr lang="en-US" dirty="0"/>
              <a:t>people</a:t>
            </a:r>
          </a:p>
          <a:p>
            <a:pPr lvl="1"/>
            <a:r>
              <a:rPr lang="en-US" dirty="0" smtClean="0"/>
              <a:t>Faithful</a:t>
            </a:r>
            <a:r>
              <a:rPr lang="en-US" dirty="0"/>
              <a:t>, obedient </a:t>
            </a:r>
            <a:r>
              <a:rPr lang="en-US" b="1" u="sng" dirty="0"/>
              <a:t>SAINTS</a:t>
            </a:r>
            <a:endParaRPr lang="en-US" dirty="0"/>
          </a:p>
          <a:p>
            <a:pPr lvl="1"/>
            <a:r>
              <a:rPr lang="en-US" dirty="0" smtClean="0"/>
              <a:t>The </a:t>
            </a:r>
            <a:r>
              <a:rPr lang="en-US" b="1" u="sng" dirty="0"/>
              <a:t>UNEQUIPPED</a:t>
            </a:r>
            <a:r>
              <a:rPr lang="en-US" dirty="0"/>
              <a:t> and </a:t>
            </a:r>
            <a:r>
              <a:rPr lang="en-US" b="1" u="sng" dirty="0"/>
              <a:t>INADEQUATE</a:t>
            </a:r>
            <a:r>
              <a:rPr lang="en-US" dirty="0"/>
              <a:t> person</a:t>
            </a:r>
          </a:p>
          <a:p>
            <a:pPr lvl="1"/>
            <a:r>
              <a:rPr lang="en-US" b="1" u="sng" dirty="0" smtClean="0"/>
              <a:t>UNASKED</a:t>
            </a:r>
            <a:r>
              <a:rPr lang="en-US" dirty="0" smtClean="0"/>
              <a:t> </a:t>
            </a:r>
            <a:r>
              <a:rPr lang="en-US" dirty="0"/>
              <a:t>people</a:t>
            </a:r>
          </a:p>
          <a:p>
            <a:pPr lvl="1"/>
            <a:r>
              <a:rPr lang="en-US" dirty="0" smtClean="0"/>
              <a:t>People </a:t>
            </a:r>
            <a:r>
              <a:rPr lang="en-US" dirty="0"/>
              <a:t>who possess needed </a:t>
            </a:r>
            <a:r>
              <a:rPr lang="en-US" b="1" u="sng" dirty="0"/>
              <a:t>GIFTS</a:t>
            </a:r>
            <a:endParaRPr lang="en-US" dirty="0"/>
          </a:p>
          <a:p>
            <a:pPr lvl="1"/>
            <a:r>
              <a:rPr lang="en-US" dirty="0" smtClean="0"/>
              <a:t>People </a:t>
            </a:r>
            <a:r>
              <a:rPr lang="en-US" dirty="0"/>
              <a:t>whose </a:t>
            </a:r>
            <a:r>
              <a:rPr lang="en-US" b="1" u="sng" dirty="0"/>
              <a:t>PRIORITIES </a:t>
            </a:r>
            <a:r>
              <a:rPr lang="en-US" dirty="0"/>
              <a:t>do not include </a:t>
            </a:r>
            <a:r>
              <a:rPr lang="en-US" dirty="0" smtClean="0"/>
              <a:t>ministry</a:t>
            </a:r>
            <a:endParaRPr lang="en-US" dirty="0"/>
          </a:p>
        </p:txBody>
      </p:sp>
      <p:pic>
        <p:nvPicPr>
          <p:cNvPr id="4" name="Picture 2" descr="C:\Users\jjames\Desktop\Yellow 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77505"/>
            <a:ext cx="883821" cy="150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42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FF0000"/>
                </a:solidFill>
                <a:latin typeface="Impress BT" pitchFamily="66" charset="0"/>
              </a:rPr>
              <a:t>Mobilizing People to Serve</a:t>
            </a:r>
            <a:endParaRPr lang="en-US" dirty="0"/>
          </a:p>
        </p:txBody>
      </p:sp>
      <p:sp>
        <p:nvSpPr>
          <p:cNvPr id="3" name="Content Placeholder 2"/>
          <p:cNvSpPr>
            <a:spLocks noGrp="1"/>
          </p:cNvSpPr>
          <p:nvPr>
            <p:ph idx="1"/>
          </p:nvPr>
        </p:nvSpPr>
        <p:spPr/>
        <p:txBody>
          <a:bodyPr/>
          <a:lstStyle/>
          <a:p>
            <a:pPr marL="0" indent="0">
              <a:buNone/>
            </a:pPr>
            <a:r>
              <a:rPr lang="en-US" dirty="0" smtClean="0"/>
              <a:t>How are people best recruited into Christian service? </a:t>
            </a:r>
          </a:p>
        </p:txBody>
      </p:sp>
      <p:graphicFrame>
        <p:nvGraphicFramePr>
          <p:cNvPr id="4" name="Table 3"/>
          <p:cNvGraphicFramePr>
            <a:graphicFrameLocks noGrp="1"/>
          </p:cNvGraphicFramePr>
          <p:nvPr>
            <p:extLst>
              <p:ext uri="{D42A27DB-BD31-4B8C-83A1-F6EECF244321}">
                <p14:modId xmlns:p14="http://schemas.microsoft.com/office/powerpoint/2010/main" val="1384147914"/>
              </p:ext>
            </p:extLst>
          </p:nvPr>
        </p:nvGraphicFramePr>
        <p:xfrm>
          <a:off x="762000" y="2743202"/>
          <a:ext cx="7543800" cy="3581396"/>
        </p:xfrm>
        <a:graphic>
          <a:graphicData uri="http://schemas.openxmlformats.org/drawingml/2006/table">
            <a:tbl>
              <a:tblPr/>
              <a:tblGrid>
                <a:gridCol w="401387"/>
                <a:gridCol w="3494263"/>
                <a:gridCol w="401387"/>
                <a:gridCol w="3246763"/>
              </a:tblGrid>
              <a:tr h="644446">
                <a:tc>
                  <a:txBody>
                    <a:bodyPr/>
                    <a:lstStyle/>
                    <a:p>
                      <a:pPr marR="0" indent="0" algn="ctr" rtl="0">
                        <a:lnSpc>
                          <a:spcPct val="119000"/>
                        </a:lnSpc>
                        <a:spcBef>
                          <a:spcPts val="0"/>
                        </a:spcBef>
                        <a:spcAft>
                          <a:spcPts val="0"/>
                        </a:spcAft>
                      </a:pPr>
                      <a:r>
                        <a:rPr lang="en-US" sz="2000" kern="1400" dirty="0">
                          <a:solidFill>
                            <a:srgbClr val="000000"/>
                          </a:solidFill>
                          <a:effectLst/>
                          <a:latin typeface="Calibri"/>
                        </a:rPr>
                        <a:t> </a:t>
                      </a:r>
                      <a:endParaRPr lang="en-US" sz="1400" kern="1400"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b="1" kern="1400" spc="5">
                          <a:solidFill>
                            <a:srgbClr val="000000"/>
                          </a:solidFill>
                          <a:effectLst/>
                          <a:latin typeface="Calibri"/>
                        </a:rPr>
                        <a:t>M</a:t>
                      </a:r>
                      <a:r>
                        <a:rPr lang="en-US" sz="2000" b="1" kern="1400">
                          <a:solidFill>
                            <a:srgbClr val="000000"/>
                          </a:solidFill>
                          <a:effectLst/>
                          <a:latin typeface="Calibri"/>
                        </a:rPr>
                        <a:t>ost</a:t>
                      </a:r>
                      <a:r>
                        <a:rPr lang="en-US" sz="2000" b="1" kern="1400" spc="-25">
                          <a:solidFill>
                            <a:srgbClr val="000000"/>
                          </a:solidFill>
                          <a:effectLst/>
                          <a:latin typeface="Calibri"/>
                        </a:rPr>
                        <a:t> </a:t>
                      </a:r>
                      <a:r>
                        <a:rPr lang="en-US" sz="2000" b="1" kern="1400" spc="5">
                          <a:solidFill>
                            <a:srgbClr val="000000"/>
                          </a:solidFill>
                          <a:effectLst/>
                          <a:latin typeface="Calibri"/>
                        </a:rPr>
                        <a:t>F</a:t>
                      </a:r>
                      <a:r>
                        <a:rPr lang="en-US" sz="2000" b="1" kern="1400">
                          <a:solidFill>
                            <a:srgbClr val="000000"/>
                          </a:solidFill>
                          <a:effectLst/>
                          <a:latin typeface="Calibri"/>
                        </a:rPr>
                        <a:t>re</a:t>
                      </a:r>
                      <a:r>
                        <a:rPr lang="en-US" sz="2000" b="1" kern="1400" spc="5">
                          <a:solidFill>
                            <a:srgbClr val="000000"/>
                          </a:solidFill>
                          <a:effectLst/>
                          <a:latin typeface="Calibri"/>
                        </a:rPr>
                        <a:t>qu</a:t>
                      </a:r>
                      <a:r>
                        <a:rPr lang="en-US" sz="2000" b="1" kern="1400">
                          <a:solidFill>
                            <a:srgbClr val="000000"/>
                          </a:solidFill>
                          <a:effectLst/>
                          <a:latin typeface="Calibri"/>
                        </a:rPr>
                        <a:t>e</a:t>
                      </a:r>
                      <a:r>
                        <a:rPr lang="en-US" sz="2000" b="1" kern="1400" spc="5">
                          <a:solidFill>
                            <a:srgbClr val="000000"/>
                          </a:solidFill>
                          <a:effectLst/>
                          <a:latin typeface="Calibri"/>
                        </a:rPr>
                        <a:t>n</a:t>
                      </a:r>
                      <a:r>
                        <a:rPr lang="en-US" sz="2000" b="1" kern="1400">
                          <a:solidFill>
                            <a:srgbClr val="000000"/>
                          </a:solidFill>
                          <a:effectLst/>
                          <a:latin typeface="Calibri"/>
                        </a:rPr>
                        <a:t>tly </a:t>
                      </a:r>
                      <a:r>
                        <a:rPr lang="en-US" sz="2000" b="1" kern="1400" spc="5">
                          <a:solidFill>
                            <a:srgbClr val="000000"/>
                          </a:solidFill>
                          <a:effectLst/>
                          <a:latin typeface="Calibri"/>
                        </a:rPr>
                        <a:t>U</a:t>
                      </a:r>
                      <a:r>
                        <a:rPr lang="en-US" sz="2000" b="1" kern="1400">
                          <a:solidFill>
                            <a:srgbClr val="000000"/>
                          </a:solidFill>
                          <a:effectLst/>
                          <a:latin typeface="Calibri"/>
                        </a:rPr>
                        <a:t>sed</a:t>
                      </a:r>
                      <a:r>
                        <a:rPr lang="en-US" sz="2000" b="1" kern="1400" spc="-15">
                          <a:solidFill>
                            <a:srgbClr val="000000"/>
                          </a:solidFill>
                          <a:effectLst/>
                          <a:latin typeface="Calibri"/>
                        </a:rPr>
                        <a:t> </a:t>
                      </a:r>
                      <a:r>
                        <a:rPr lang="en-US" sz="2000" b="1" kern="1400" spc="5">
                          <a:solidFill>
                            <a:srgbClr val="000000"/>
                          </a:solidFill>
                          <a:effectLst/>
                          <a:latin typeface="Calibri"/>
                        </a:rPr>
                        <a:t>M</a:t>
                      </a:r>
                      <a:r>
                        <a:rPr lang="en-US" sz="2000" b="1" kern="1400">
                          <a:solidFill>
                            <a:srgbClr val="000000"/>
                          </a:solidFill>
                          <a:effectLst/>
                          <a:latin typeface="Calibri"/>
                        </a:rPr>
                        <a:t>et</a:t>
                      </a:r>
                      <a:r>
                        <a:rPr lang="en-US" sz="2000" b="1" kern="1400" spc="5">
                          <a:solidFill>
                            <a:srgbClr val="000000"/>
                          </a:solidFill>
                          <a:effectLst/>
                          <a:latin typeface="Calibri"/>
                        </a:rPr>
                        <a:t>h</a:t>
                      </a:r>
                      <a:r>
                        <a:rPr lang="en-US" sz="2000" b="1" kern="1400">
                          <a:solidFill>
                            <a:srgbClr val="000000"/>
                          </a:solidFill>
                          <a:effectLst/>
                          <a:latin typeface="Calibri"/>
                        </a:rPr>
                        <a:t>o</a:t>
                      </a:r>
                      <a:r>
                        <a:rPr lang="en-US" sz="2000" b="1" kern="1400" spc="5">
                          <a:solidFill>
                            <a:srgbClr val="000000"/>
                          </a:solidFill>
                          <a:effectLst/>
                          <a:latin typeface="Calibri"/>
                        </a:rPr>
                        <a:t>d</a:t>
                      </a:r>
                      <a:r>
                        <a:rPr lang="en-US" sz="2000" b="1" kern="1400">
                          <a:solidFill>
                            <a:srgbClr val="000000"/>
                          </a:solidFill>
                          <a:effectLst/>
                          <a:latin typeface="Calibri"/>
                        </a:rPr>
                        <a:t>s</a:t>
                      </a:r>
                      <a:endParaRPr lang="en-US" sz="1400" b="1"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b="1" kern="1400">
                          <a:solidFill>
                            <a:srgbClr val="000000"/>
                          </a:solidFill>
                          <a:effectLst/>
                          <a:latin typeface="Calibri"/>
                        </a:rPr>
                        <a:t> </a:t>
                      </a:r>
                      <a:endParaRPr lang="en-US" sz="1400" b="1"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b="1" kern="1400" spc="5" dirty="0">
                          <a:solidFill>
                            <a:srgbClr val="000000"/>
                          </a:solidFill>
                          <a:effectLst/>
                          <a:latin typeface="Calibri"/>
                        </a:rPr>
                        <a:t>M</a:t>
                      </a:r>
                      <a:r>
                        <a:rPr lang="en-US" sz="2000" b="1" kern="1400" dirty="0">
                          <a:solidFill>
                            <a:srgbClr val="000000"/>
                          </a:solidFill>
                          <a:effectLst/>
                          <a:latin typeface="Calibri"/>
                        </a:rPr>
                        <a:t>ost</a:t>
                      </a:r>
                      <a:r>
                        <a:rPr lang="en-US" sz="2000" b="1" kern="1400" spc="-25" dirty="0">
                          <a:solidFill>
                            <a:srgbClr val="000000"/>
                          </a:solidFill>
                          <a:effectLst/>
                          <a:latin typeface="Calibri"/>
                        </a:rPr>
                        <a:t> </a:t>
                      </a:r>
                      <a:r>
                        <a:rPr lang="en-US" sz="2000" b="1" kern="1400" spc="5" dirty="0">
                          <a:solidFill>
                            <a:srgbClr val="000000"/>
                          </a:solidFill>
                          <a:effectLst/>
                          <a:latin typeface="Calibri"/>
                        </a:rPr>
                        <a:t>E</a:t>
                      </a:r>
                      <a:r>
                        <a:rPr lang="en-US" sz="2000" b="1" kern="1400" dirty="0">
                          <a:solidFill>
                            <a:srgbClr val="000000"/>
                          </a:solidFill>
                          <a:effectLst/>
                          <a:latin typeface="Calibri"/>
                        </a:rPr>
                        <a:t>ffective </a:t>
                      </a:r>
                      <a:r>
                        <a:rPr lang="en-US" sz="2000" b="1" kern="1400" spc="5" dirty="0">
                          <a:solidFill>
                            <a:srgbClr val="000000"/>
                          </a:solidFill>
                          <a:effectLst/>
                          <a:latin typeface="Calibri"/>
                        </a:rPr>
                        <a:t>M</a:t>
                      </a:r>
                      <a:r>
                        <a:rPr lang="en-US" sz="2000" b="1" kern="1400" dirty="0">
                          <a:solidFill>
                            <a:srgbClr val="000000"/>
                          </a:solidFill>
                          <a:effectLst/>
                          <a:latin typeface="Calibri"/>
                        </a:rPr>
                        <a:t>et</a:t>
                      </a:r>
                      <a:r>
                        <a:rPr lang="en-US" sz="2000" b="1" kern="1400" spc="5" dirty="0">
                          <a:solidFill>
                            <a:srgbClr val="000000"/>
                          </a:solidFill>
                          <a:effectLst/>
                          <a:latin typeface="Calibri"/>
                        </a:rPr>
                        <a:t>h</a:t>
                      </a:r>
                      <a:r>
                        <a:rPr lang="en-US" sz="2000" b="1" kern="1400" dirty="0">
                          <a:solidFill>
                            <a:srgbClr val="000000"/>
                          </a:solidFill>
                          <a:effectLst/>
                          <a:latin typeface="Calibri"/>
                        </a:rPr>
                        <a:t>o</a:t>
                      </a:r>
                      <a:r>
                        <a:rPr lang="en-US" sz="2000" b="1" kern="1400" spc="5" dirty="0">
                          <a:solidFill>
                            <a:srgbClr val="000000"/>
                          </a:solidFill>
                          <a:effectLst/>
                          <a:latin typeface="Calibri"/>
                        </a:rPr>
                        <a:t>d</a:t>
                      </a:r>
                      <a:r>
                        <a:rPr lang="en-US" sz="2000" b="1" kern="1400" dirty="0">
                          <a:solidFill>
                            <a:srgbClr val="000000"/>
                          </a:solidFill>
                          <a:effectLst/>
                          <a:latin typeface="Calibri"/>
                        </a:rPr>
                        <a:t>s</a:t>
                      </a:r>
                      <a:endParaRPr lang="en-US" sz="1400" b="1" kern="1400"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190">
                <a:tc>
                  <a:txBody>
                    <a:bodyPr/>
                    <a:lstStyle/>
                    <a:p>
                      <a:pPr marR="0" indent="0" algn="ctr" rtl="0">
                        <a:lnSpc>
                          <a:spcPct val="119000"/>
                        </a:lnSpc>
                        <a:spcBef>
                          <a:spcPts val="0"/>
                        </a:spcBef>
                        <a:spcAft>
                          <a:spcPts val="0"/>
                        </a:spcAft>
                      </a:pPr>
                      <a:r>
                        <a:rPr lang="en-US" sz="2000" kern="1400" spc="5">
                          <a:solidFill>
                            <a:srgbClr val="000000"/>
                          </a:solidFill>
                          <a:effectLst/>
                          <a:latin typeface="Calibri"/>
                        </a:rPr>
                        <a:t>1</a:t>
                      </a:r>
                      <a:r>
                        <a:rPr lang="en-US" sz="2000" kern="1400">
                          <a:solidFill>
                            <a:srgbClr val="000000"/>
                          </a:solidFill>
                          <a:effectLst/>
                          <a:latin typeface="Calibri"/>
                        </a:rPr>
                        <a:t>.</a:t>
                      </a:r>
                      <a:endParaRPr lang="en-US" sz="140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spc="5" dirty="0">
                          <a:solidFill>
                            <a:srgbClr val="000000"/>
                          </a:solidFill>
                          <a:effectLst/>
                          <a:latin typeface="Calibri"/>
                        </a:rPr>
                        <a:t>N</a:t>
                      </a:r>
                      <a:r>
                        <a:rPr lang="en-US" sz="2000" kern="1400" dirty="0">
                          <a:solidFill>
                            <a:srgbClr val="000000"/>
                          </a:solidFill>
                          <a:effectLst/>
                          <a:latin typeface="Calibri"/>
                        </a:rPr>
                        <a:t>E</a:t>
                      </a:r>
                      <a:r>
                        <a:rPr lang="en-US" sz="2000" kern="1400" spc="-10" dirty="0">
                          <a:solidFill>
                            <a:srgbClr val="000000"/>
                          </a:solidFill>
                          <a:effectLst/>
                          <a:latin typeface="Calibri"/>
                        </a:rPr>
                        <a:t>W</a:t>
                      </a:r>
                      <a:r>
                        <a:rPr lang="en-US" sz="2000" kern="1400" spc="5" dirty="0">
                          <a:solidFill>
                            <a:srgbClr val="000000"/>
                          </a:solidFill>
                          <a:effectLst/>
                          <a:latin typeface="Calibri"/>
                        </a:rPr>
                        <a:t>S</a:t>
                      </a:r>
                      <a:r>
                        <a:rPr lang="en-US" sz="2000" kern="1400" dirty="0">
                          <a:solidFill>
                            <a:srgbClr val="000000"/>
                          </a:solidFill>
                          <a:effectLst/>
                          <a:latin typeface="Calibri"/>
                        </a:rPr>
                        <a:t>LETTER</a:t>
                      </a:r>
                      <a:endParaRPr lang="en-US" sz="1400" kern="1400"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spc="5">
                          <a:solidFill>
                            <a:srgbClr val="000000"/>
                          </a:solidFill>
                          <a:effectLst/>
                          <a:latin typeface="Calibri"/>
                        </a:rPr>
                        <a:t>1</a:t>
                      </a:r>
                      <a:r>
                        <a:rPr lang="en-US" sz="2000" kern="1400">
                          <a:solidFill>
                            <a:srgbClr val="000000"/>
                          </a:solidFill>
                          <a:effectLst/>
                          <a:latin typeface="Calibri"/>
                        </a:rPr>
                        <a:t>.</a:t>
                      </a:r>
                      <a:endParaRPr lang="en-US" sz="140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spc="5">
                          <a:solidFill>
                            <a:srgbClr val="000000"/>
                          </a:solidFill>
                          <a:effectLst/>
                          <a:latin typeface="Calibri"/>
                        </a:rPr>
                        <a:t>F</a:t>
                      </a:r>
                      <a:r>
                        <a:rPr lang="en-US" sz="2000" kern="1400">
                          <a:solidFill>
                            <a:srgbClr val="000000"/>
                          </a:solidFill>
                          <a:effectLst/>
                          <a:latin typeface="Calibri"/>
                        </a:rPr>
                        <a:t>ACE</a:t>
                      </a:r>
                      <a:r>
                        <a:rPr lang="en-US" sz="2000" kern="1400" spc="-270">
                          <a:solidFill>
                            <a:srgbClr val="000000"/>
                          </a:solidFill>
                          <a:effectLst/>
                          <a:latin typeface="Calibri"/>
                        </a:rPr>
                        <a:t> </a:t>
                      </a:r>
                      <a:r>
                        <a:rPr lang="en-US" sz="2000" kern="1400">
                          <a:solidFill>
                            <a:srgbClr val="000000"/>
                          </a:solidFill>
                          <a:effectLst/>
                          <a:latin typeface="Calibri"/>
                        </a:rPr>
                        <a:t>TO</a:t>
                      </a:r>
                      <a:r>
                        <a:rPr lang="en-US" sz="2000" kern="1400" spc="-275">
                          <a:solidFill>
                            <a:srgbClr val="000000"/>
                          </a:solidFill>
                          <a:effectLst/>
                          <a:latin typeface="Calibri"/>
                        </a:rPr>
                        <a:t> </a:t>
                      </a:r>
                      <a:r>
                        <a:rPr lang="en-US" sz="2000" kern="1400" spc="5">
                          <a:solidFill>
                            <a:srgbClr val="000000"/>
                          </a:solidFill>
                          <a:effectLst/>
                          <a:latin typeface="Calibri"/>
                        </a:rPr>
                        <a:t>F</a:t>
                      </a:r>
                      <a:r>
                        <a:rPr lang="en-US" sz="2000" kern="1400">
                          <a:solidFill>
                            <a:srgbClr val="000000"/>
                          </a:solidFill>
                          <a:effectLst/>
                          <a:latin typeface="Calibri"/>
                        </a:rPr>
                        <a:t>ACE</a:t>
                      </a:r>
                      <a:endParaRPr lang="en-US" sz="140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190">
                <a:tc>
                  <a:txBody>
                    <a:bodyPr/>
                    <a:lstStyle/>
                    <a:p>
                      <a:pPr marR="0" indent="0" algn="ctr" rtl="0">
                        <a:lnSpc>
                          <a:spcPct val="119000"/>
                        </a:lnSpc>
                        <a:spcBef>
                          <a:spcPts val="0"/>
                        </a:spcBef>
                        <a:spcAft>
                          <a:spcPts val="0"/>
                        </a:spcAft>
                      </a:pPr>
                      <a:r>
                        <a:rPr lang="en-US" sz="2000" kern="1400" spc="5">
                          <a:solidFill>
                            <a:srgbClr val="000000"/>
                          </a:solidFill>
                          <a:effectLst/>
                          <a:latin typeface="Calibri"/>
                        </a:rPr>
                        <a:t>2</a:t>
                      </a:r>
                      <a:r>
                        <a:rPr lang="en-US" sz="2000" kern="1400">
                          <a:solidFill>
                            <a:srgbClr val="000000"/>
                          </a:solidFill>
                          <a:effectLst/>
                          <a:latin typeface="Calibri"/>
                        </a:rPr>
                        <a:t>.</a:t>
                      </a:r>
                      <a:endParaRPr lang="en-US" sz="140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spc="5">
                          <a:solidFill>
                            <a:srgbClr val="000000"/>
                          </a:solidFill>
                          <a:effectLst/>
                          <a:latin typeface="Calibri"/>
                        </a:rPr>
                        <a:t>P</a:t>
                      </a:r>
                      <a:r>
                        <a:rPr lang="en-US" sz="2000" kern="1400">
                          <a:solidFill>
                            <a:srgbClr val="000000"/>
                          </a:solidFill>
                          <a:effectLst/>
                          <a:latin typeface="Calibri"/>
                        </a:rPr>
                        <a:t>UL</a:t>
                      </a:r>
                      <a:r>
                        <a:rPr lang="en-US" sz="2000" kern="1400" spc="5">
                          <a:solidFill>
                            <a:srgbClr val="000000"/>
                          </a:solidFill>
                          <a:effectLst/>
                          <a:latin typeface="Calibri"/>
                        </a:rPr>
                        <a:t>P</a:t>
                      </a:r>
                      <a:r>
                        <a:rPr lang="en-US" sz="2000" kern="1400">
                          <a:solidFill>
                            <a:srgbClr val="000000"/>
                          </a:solidFill>
                          <a:effectLst/>
                          <a:latin typeface="Calibri"/>
                        </a:rPr>
                        <a:t>IT </a:t>
                      </a:r>
                      <a:r>
                        <a:rPr lang="en-US" sz="2000" kern="1400" spc="5">
                          <a:solidFill>
                            <a:srgbClr val="000000"/>
                          </a:solidFill>
                          <a:effectLst/>
                          <a:latin typeface="Calibri"/>
                        </a:rPr>
                        <a:t>A</a:t>
                      </a:r>
                      <a:r>
                        <a:rPr lang="en-US" sz="2000" kern="1400">
                          <a:solidFill>
                            <a:srgbClr val="000000"/>
                          </a:solidFill>
                          <a:effectLst/>
                          <a:latin typeface="Calibri"/>
                        </a:rPr>
                        <a:t>NNOUNCE</a:t>
                      </a:r>
                      <a:r>
                        <a:rPr lang="en-US" sz="2000" kern="1400" spc="15">
                          <a:solidFill>
                            <a:srgbClr val="000000"/>
                          </a:solidFill>
                          <a:effectLst/>
                          <a:latin typeface="Calibri"/>
                        </a:rPr>
                        <a:t>M</a:t>
                      </a:r>
                      <a:r>
                        <a:rPr lang="en-US" sz="2000" kern="1400">
                          <a:solidFill>
                            <a:srgbClr val="000000"/>
                          </a:solidFill>
                          <a:effectLst/>
                          <a:latin typeface="Calibri"/>
                        </a:rPr>
                        <a:t>ENT</a:t>
                      </a:r>
                      <a:endParaRPr lang="en-US" sz="140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spc="5">
                          <a:solidFill>
                            <a:srgbClr val="000000"/>
                          </a:solidFill>
                          <a:effectLst/>
                          <a:latin typeface="Calibri"/>
                        </a:rPr>
                        <a:t>2</a:t>
                      </a:r>
                      <a:r>
                        <a:rPr lang="en-US" sz="2000" kern="1400">
                          <a:solidFill>
                            <a:srgbClr val="000000"/>
                          </a:solidFill>
                          <a:effectLst/>
                          <a:latin typeface="Calibri"/>
                        </a:rPr>
                        <a:t>.</a:t>
                      </a:r>
                      <a:endParaRPr lang="en-US" sz="140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spc="5">
                          <a:solidFill>
                            <a:srgbClr val="000000"/>
                          </a:solidFill>
                          <a:effectLst/>
                          <a:latin typeface="Calibri"/>
                        </a:rPr>
                        <a:t>P</a:t>
                      </a:r>
                      <a:r>
                        <a:rPr lang="en-US" sz="2000" kern="1400">
                          <a:solidFill>
                            <a:srgbClr val="000000"/>
                          </a:solidFill>
                          <a:effectLst/>
                          <a:latin typeface="Calibri"/>
                        </a:rPr>
                        <a:t>HONE</a:t>
                      </a:r>
                      <a:r>
                        <a:rPr lang="en-US" sz="2000" kern="1400" spc="-50">
                          <a:solidFill>
                            <a:srgbClr val="000000"/>
                          </a:solidFill>
                          <a:effectLst/>
                          <a:latin typeface="Calibri"/>
                        </a:rPr>
                        <a:t> </a:t>
                      </a:r>
                      <a:r>
                        <a:rPr lang="en-US" sz="2000" kern="1400" spc="5">
                          <a:solidFill>
                            <a:srgbClr val="000000"/>
                          </a:solidFill>
                          <a:effectLst/>
                          <a:latin typeface="Calibri"/>
                        </a:rPr>
                        <a:t>C</a:t>
                      </a:r>
                      <a:r>
                        <a:rPr lang="en-US" sz="2000" kern="1400">
                          <a:solidFill>
                            <a:srgbClr val="000000"/>
                          </a:solidFill>
                          <a:effectLst/>
                          <a:latin typeface="Calibri"/>
                        </a:rPr>
                        <a:t>ALL</a:t>
                      </a:r>
                      <a:endParaRPr lang="en-US" sz="140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190">
                <a:tc>
                  <a:txBody>
                    <a:bodyPr/>
                    <a:lstStyle/>
                    <a:p>
                      <a:pPr marR="0" indent="0" algn="ctr" rtl="0">
                        <a:lnSpc>
                          <a:spcPct val="119000"/>
                        </a:lnSpc>
                        <a:spcBef>
                          <a:spcPts val="0"/>
                        </a:spcBef>
                        <a:spcAft>
                          <a:spcPts val="0"/>
                        </a:spcAft>
                      </a:pPr>
                      <a:r>
                        <a:rPr lang="en-US" sz="2000" kern="1400" spc="5">
                          <a:solidFill>
                            <a:srgbClr val="000000"/>
                          </a:solidFill>
                          <a:effectLst/>
                          <a:latin typeface="Calibri"/>
                        </a:rPr>
                        <a:t>3</a:t>
                      </a:r>
                      <a:r>
                        <a:rPr lang="en-US" sz="2000" kern="1400">
                          <a:solidFill>
                            <a:srgbClr val="000000"/>
                          </a:solidFill>
                          <a:effectLst/>
                          <a:latin typeface="Calibri"/>
                        </a:rPr>
                        <a:t>.</a:t>
                      </a:r>
                      <a:endParaRPr lang="en-US" sz="140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spc="5">
                          <a:solidFill>
                            <a:srgbClr val="000000"/>
                          </a:solidFill>
                          <a:effectLst/>
                          <a:latin typeface="Calibri"/>
                        </a:rPr>
                        <a:t>L</a:t>
                      </a:r>
                      <a:r>
                        <a:rPr lang="en-US" sz="2000" kern="1400">
                          <a:solidFill>
                            <a:srgbClr val="000000"/>
                          </a:solidFill>
                          <a:effectLst/>
                          <a:latin typeface="Calibri"/>
                        </a:rPr>
                        <a:t>ETTER</a:t>
                      </a:r>
                      <a:endParaRPr lang="en-US" sz="140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spc="5" dirty="0">
                          <a:solidFill>
                            <a:srgbClr val="000000"/>
                          </a:solidFill>
                          <a:effectLst/>
                          <a:latin typeface="Calibri"/>
                        </a:rPr>
                        <a:t>3</a:t>
                      </a:r>
                      <a:r>
                        <a:rPr lang="en-US" sz="2000" kern="1400" dirty="0">
                          <a:solidFill>
                            <a:srgbClr val="000000"/>
                          </a:solidFill>
                          <a:effectLst/>
                          <a:latin typeface="Calibri"/>
                        </a:rPr>
                        <a:t>.</a:t>
                      </a:r>
                      <a:endParaRPr lang="en-US" sz="1400" kern="1400"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spc="5">
                          <a:solidFill>
                            <a:srgbClr val="000000"/>
                          </a:solidFill>
                          <a:effectLst/>
                          <a:latin typeface="Calibri"/>
                        </a:rPr>
                        <a:t>L</a:t>
                      </a:r>
                      <a:r>
                        <a:rPr lang="en-US" sz="2000" kern="1400">
                          <a:solidFill>
                            <a:srgbClr val="000000"/>
                          </a:solidFill>
                          <a:effectLst/>
                          <a:latin typeface="Calibri"/>
                        </a:rPr>
                        <a:t>ETTER</a:t>
                      </a:r>
                      <a:endParaRPr lang="en-US" sz="140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190">
                <a:tc>
                  <a:txBody>
                    <a:bodyPr/>
                    <a:lstStyle/>
                    <a:p>
                      <a:pPr marR="0" indent="0" algn="ctr" rtl="0">
                        <a:lnSpc>
                          <a:spcPct val="119000"/>
                        </a:lnSpc>
                        <a:spcBef>
                          <a:spcPts val="0"/>
                        </a:spcBef>
                        <a:spcAft>
                          <a:spcPts val="0"/>
                        </a:spcAft>
                      </a:pPr>
                      <a:r>
                        <a:rPr lang="en-US" sz="2000" kern="1400" spc="5">
                          <a:solidFill>
                            <a:srgbClr val="000000"/>
                          </a:solidFill>
                          <a:effectLst/>
                          <a:latin typeface="Calibri"/>
                        </a:rPr>
                        <a:t>4</a:t>
                      </a:r>
                      <a:r>
                        <a:rPr lang="en-US" sz="2000" kern="1400">
                          <a:solidFill>
                            <a:srgbClr val="000000"/>
                          </a:solidFill>
                          <a:effectLst/>
                          <a:latin typeface="Calibri"/>
                        </a:rPr>
                        <a:t>.</a:t>
                      </a:r>
                      <a:endParaRPr lang="en-US" sz="140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spc="5">
                          <a:solidFill>
                            <a:srgbClr val="000000"/>
                          </a:solidFill>
                          <a:effectLst/>
                          <a:latin typeface="Calibri"/>
                        </a:rPr>
                        <a:t>P</a:t>
                      </a:r>
                      <a:r>
                        <a:rPr lang="en-US" sz="2000" kern="1400">
                          <a:solidFill>
                            <a:srgbClr val="000000"/>
                          </a:solidFill>
                          <a:effectLst/>
                          <a:latin typeface="Calibri"/>
                        </a:rPr>
                        <a:t>HONE</a:t>
                      </a:r>
                      <a:r>
                        <a:rPr lang="en-US" sz="2000" kern="1400" spc="-50">
                          <a:solidFill>
                            <a:srgbClr val="000000"/>
                          </a:solidFill>
                          <a:effectLst/>
                          <a:latin typeface="Calibri"/>
                        </a:rPr>
                        <a:t> </a:t>
                      </a:r>
                      <a:r>
                        <a:rPr lang="en-US" sz="2000" kern="1400" spc="5">
                          <a:solidFill>
                            <a:srgbClr val="000000"/>
                          </a:solidFill>
                          <a:effectLst/>
                          <a:latin typeface="Calibri"/>
                        </a:rPr>
                        <a:t>C</a:t>
                      </a:r>
                      <a:r>
                        <a:rPr lang="en-US" sz="2000" kern="1400">
                          <a:solidFill>
                            <a:srgbClr val="000000"/>
                          </a:solidFill>
                          <a:effectLst/>
                          <a:latin typeface="Calibri"/>
                        </a:rPr>
                        <a:t>ALL</a:t>
                      </a:r>
                      <a:endParaRPr lang="en-US" sz="140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spc="5">
                          <a:solidFill>
                            <a:srgbClr val="000000"/>
                          </a:solidFill>
                          <a:effectLst/>
                          <a:latin typeface="Calibri"/>
                        </a:rPr>
                        <a:t>4</a:t>
                      </a:r>
                      <a:r>
                        <a:rPr lang="en-US" sz="2000" kern="1400">
                          <a:solidFill>
                            <a:srgbClr val="000000"/>
                          </a:solidFill>
                          <a:effectLst/>
                          <a:latin typeface="Calibri"/>
                        </a:rPr>
                        <a:t>.</a:t>
                      </a:r>
                      <a:endParaRPr lang="en-US" sz="140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spc="5">
                          <a:solidFill>
                            <a:srgbClr val="000000"/>
                          </a:solidFill>
                          <a:effectLst/>
                          <a:latin typeface="Calibri"/>
                        </a:rPr>
                        <a:t>P</a:t>
                      </a:r>
                      <a:r>
                        <a:rPr lang="en-US" sz="2000" kern="1400">
                          <a:solidFill>
                            <a:srgbClr val="000000"/>
                          </a:solidFill>
                          <a:effectLst/>
                          <a:latin typeface="Calibri"/>
                        </a:rPr>
                        <a:t>UL</a:t>
                      </a:r>
                      <a:r>
                        <a:rPr lang="en-US" sz="2000" kern="1400" spc="5">
                          <a:solidFill>
                            <a:srgbClr val="000000"/>
                          </a:solidFill>
                          <a:effectLst/>
                          <a:latin typeface="Calibri"/>
                        </a:rPr>
                        <a:t>P</a:t>
                      </a:r>
                      <a:r>
                        <a:rPr lang="en-US" sz="2000" kern="1400">
                          <a:solidFill>
                            <a:srgbClr val="000000"/>
                          </a:solidFill>
                          <a:effectLst/>
                          <a:latin typeface="Calibri"/>
                        </a:rPr>
                        <a:t>IT </a:t>
                      </a:r>
                      <a:r>
                        <a:rPr lang="en-US" sz="2000" kern="1400" spc="5">
                          <a:solidFill>
                            <a:srgbClr val="000000"/>
                          </a:solidFill>
                          <a:effectLst/>
                          <a:latin typeface="Calibri"/>
                        </a:rPr>
                        <a:t>A</a:t>
                      </a:r>
                      <a:r>
                        <a:rPr lang="en-US" sz="2000" kern="1400">
                          <a:solidFill>
                            <a:srgbClr val="000000"/>
                          </a:solidFill>
                          <a:effectLst/>
                          <a:latin typeface="Calibri"/>
                        </a:rPr>
                        <a:t>NNOUNC.</a:t>
                      </a:r>
                      <a:endParaRPr lang="en-US" sz="140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190">
                <a:tc>
                  <a:txBody>
                    <a:bodyPr/>
                    <a:lstStyle/>
                    <a:p>
                      <a:pPr marR="0" indent="0" algn="ctr" rtl="0">
                        <a:lnSpc>
                          <a:spcPct val="119000"/>
                        </a:lnSpc>
                        <a:spcBef>
                          <a:spcPts val="0"/>
                        </a:spcBef>
                        <a:spcAft>
                          <a:spcPts val="0"/>
                        </a:spcAft>
                      </a:pPr>
                      <a:r>
                        <a:rPr lang="en-US" sz="2000" kern="1400" spc="5">
                          <a:solidFill>
                            <a:srgbClr val="000000"/>
                          </a:solidFill>
                          <a:effectLst/>
                          <a:latin typeface="Calibri"/>
                        </a:rPr>
                        <a:t>5</a:t>
                      </a:r>
                      <a:r>
                        <a:rPr lang="en-US" sz="2000" kern="1400">
                          <a:solidFill>
                            <a:srgbClr val="000000"/>
                          </a:solidFill>
                          <a:effectLst/>
                          <a:latin typeface="Calibri"/>
                        </a:rPr>
                        <a:t>.</a:t>
                      </a:r>
                      <a:endParaRPr lang="en-US" sz="140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spc="5">
                          <a:solidFill>
                            <a:srgbClr val="000000"/>
                          </a:solidFill>
                          <a:effectLst/>
                          <a:latin typeface="Calibri"/>
                        </a:rPr>
                        <a:t>F</a:t>
                      </a:r>
                      <a:r>
                        <a:rPr lang="en-US" sz="2000" kern="1400">
                          <a:solidFill>
                            <a:srgbClr val="000000"/>
                          </a:solidFill>
                          <a:effectLst/>
                          <a:latin typeface="Calibri"/>
                        </a:rPr>
                        <a:t>ACE</a:t>
                      </a:r>
                      <a:r>
                        <a:rPr lang="en-US" sz="2000" kern="1400" spc="-270">
                          <a:solidFill>
                            <a:srgbClr val="000000"/>
                          </a:solidFill>
                          <a:effectLst/>
                          <a:latin typeface="Calibri"/>
                        </a:rPr>
                        <a:t> </a:t>
                      </a:r>
                      <a:r>
                        <a:rPr lang="en-US" sz="2000" kern="1400">
                          <a:solidFill>
                            <a:srgbClr val="000000"/>
                          </a:solidFill>
                          <a:effectLst/>
                          <a:latin typeface="Calibri"/>
                        </a:rPr>
                        <a:t>TO</a:t>
                      </a:r>
                      <a:r>
                        <a:rPr lang="en-US" sz="2000" kern="1400" spc="-275">
                          <a:solidFill>
                            <a:srgbClr val="000000"/>
                          </a:solidFill>
                          <a:effectLst/>
                          <a:latin typeface="Calibri"/>
                        </a:rPr>
                        <a:t> </a:t>
                      </a:r>
                      <a:r>
                        <a:rPr lang="en-US" sz="2000" kern="1400" spc="5">
                          <a:solidFill>
                            <a:srgbClr val="000000"/>
                          </a:solidFill>
                          <a:effectLst/>
                          <a:latin typeface="Calibri"/>
                        </a:rPr>
                        <a:t>F</a:t>
                      </a:r>
                      <a:r>
                        <a:rPr lang="en-US" sz="2000" kern="1400">
                          <a:solidFill>
                            <a:srgbClr val="000000"/>
                          </a:solidFill>
                          <a:effectLst/>
                          <a:latin typeface="Calibri"/>
                        </a:rPr>
                        <a:t>ACE</a:t>
                      </a:r>
                      <a:endParaRPr lang="en-US" sz="140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spc="5">
                          <a:solidFill>
                            <a:srgbClr val="000000"/>
                          </a:solidFill>
                          <a:effectLst/>
                          <a:latin typeface="Calibri"/>
                        </a:rPr>
                        <a:t>5</a:t>
                      </a:r>
                      <a:r>
                        <a:rPr lang="en-US" sz="2000" kern="1400">
                          <a:solidFill>
                            <a:srgbClr val="000000"/>
                          </a:solidFill>
                          <a:effectLst/>
                          <a:latin typeface="Calibri"/>
                        </a:rPr>
                        <a:t>.</a:t>
                      </a:r>
                      <a:endParaRPr lang="en-US" sz="1400" kern="140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kern="1400" spc="5" dirty="0">
                          <a:solidFill>
                            <a:srgbClr val="000000"/>
                          </a:solidFill>
                          <a:effectLst/>
                          <a:latin typeface="Calibri"/>
                        </a:rPr>
                        <a:t>N</a:t>
                      </a:r>
                      <a:r>
                        <a:rPr lang="en-US" sz="2000" kern="1400" dirty="0">
                          <a:solidFill>
                            <a:srgbClr val="000000"/>
                          </a:solidFill>
                          <a:effectLst/>
                          <a:latin typeface="Calibri"/>
                        </a:rPr>
                        <a:t>E</a:t>
                      </a:r>
                      <a:r>
                        <a:rPr lang="en-US" sz="2000" kern="1400" spc="-10" dirty="0">
                          <a:solidFill>
                            <a:srgbClr val="000000"/>
                          </a:solidFill>
                          <a:effectLst/>
                          <a:latin typeface="Calibri"/>
                        </a:rPr>
                        <a:t>W</a:t>
                      </a:r>
                      <a:r>
                        <a:rPr lang="en-US" sz="2000" kern="1400" spc="5" dirty="0">
                          <a:solidFill>
                            <a:srgbClr val="000000"/>
                          </a:solidFill>
                          <a:effectLst/>
                          <a:latin typeface="Calibri"/>
                        </a:rPr>
                        <a:t>S</a:t>
                      </a:r>
                      <a:r>
                        <a:rPr lang="en-US" sz="2000" kern="1400" dirty="0">
                          <a:solidFill>
                            <a:srgbClr val="000000"/>
                          </a:solidFill>
                          <a:effectLst/>
                          <a:latin typeface="Calibri"/>
                        </a:rPr>
                        <a:t>LETTER</a:t>
                      </a:r>
                      <a:endParaRPr lang="en-US" sz="1400" kern="1400"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Control 1"/>
          <p:cNvSpPr>
            <a:spLocks noChangeArrowheads="1" noChangeShapeType="1"/>
          </p:cNvSpPr>
          <p:nvPr/>
        </p:nvSpPr>
        <p:spPr bwMode="auto">
          <a:xfrm>
            <a:off x="7431088" y="9326563"/>
            <a:ext cx="4295775" cy="1282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6" name="Picture 2" descr="C:\Users\jjames\Desktop\Red 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810" y="31939"/>
            <a:ext cx="678403" cy="156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454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793</Words>
  <Application>Microsoft Office PowerPoint</Application>
  <PresentationFormat>On-screen Show (4:3)</PresentationFormat>
  <Paragraphs>120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Impress BT</vt:lpstr>
      <vt:lpstr>Calibri</vt:lpstr>
      <vt:lpstr>Office Theme</vt:lpstr>
      <vt:lpstr>Mobilizing People to Serve</vt:lpstr>
      <vt:lpstr>Mobilizing People to Serve</vt:lpstr>
      <vt:lpstr>Mobilizing People to Serve</vt:lpstr>
      <vt:lpstr>Mobilizing People to Serve</vt:lpstr>
      <vt:lpstr>Mobilizing People to Serve</vt:lpstr>
      <vt:lpstr>Mobilizing People to Serve</vt:lpstr>
      <vt:lpstr>Mobilizing People to Serve</vt:lpstr>
      <vt:lpstr>Mobilizing People to Serve</vt:lpstr>
      <vt:lpstr>Mobilizing People to Serve</vt:lpstr>
      <vt:lpstr>Mobilizing People to Serve</vt:lpstr>
      <vt:lpstr>Mobilizing People to Serve</vt:lpstr>
      <vt:lpstr>Mobilizing People to Serve</vt:lpstr>
      <vt:lpstr>Mobilizing People to Serve</vt:lpstr>
    </vt:vector>
  </TitlesOfParts>
  <Company>Church of the Nazarene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Mobilizing People to Serve</dc:title>
  <dc:creator>Jackie James</dc:creator>
  <cp:lastModifiedBy>Whitney Lett</cp:lastModifiedBy>
  <cp:revision>13</cp:revision>
  <dcterms:created xsi:type="dcterms:W3CDTF">2013-03-06T14:55:24Z</dcterms:created>
  <dcterms:modified xsi:type="dcterms:W3CDTF">2013-03-12T17:23:07Z</dcterms:modified>
</cp:coreProperties>
</file>