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60"/>
    <a:srgbClr val="60FF60"/>
    <a:srgbClr val="002800"/>
    <a:srgbClr val="005000"/>
    <a:srgbClr val="005900"/>
    <a:srgbClr val="006E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105" d="100"/>
          <a:sy n="105" d="100"/>
        </p:scale>
        <p:origin x="-1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5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0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9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1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C1CB-A36C-49B1-BE1D-30D8219777F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4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2305051"/>
          </a:xfrm>
        </p:spPr>
        <p:txBody>
          <a:bodyPr/>
          <a:lstStyle/>
          <a:p>
            <a:r>
              <a:rPr lang="en-US" b="1" dirty="0" smtClean="0">
                <a:latin typeface="Chaparral Pro Light" pitchFamily="18" charset="0"/>
              </a:rPr>
              <a:t>Love your Friend to Faith</a:t>
            </a:r>
            <a:br>
              <a:rPr lang="en-US" b="1" dirty="0" smtClean="0">
                <a:latin typeface="Chaparral Pro Light" pitchFamily="18" charset="0"/>
              </a:rPr>
            </a:br>
            <a:r>
              <a:rPr lang="en-US" b="1" dirty="0" smtClean="0">
                <a:latin typeface="Chaparral Pro Light" pitchFamily="18" charset="0"/>
              </a:rPr>
              <a:t>Becoming a Credible Christian</a:t>
            </a:r>
            <a:endParaRPr lang="en-US" b="1" dirty="0">
              <a:latin typeface="Chaparral Pro Light" pitchFamily="18" charset="0"/>
            </a:endParaRPr>
          </a:p>
        </p:txBody>
      </p:sp>
      <p:pic>
        <p:nvPicPr>
          <p:cNvPr id="1026" name="Picture 2" descr="C:\Users\jjames\Desktop\iStock_000004512720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867400" cy="39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" y="5279360"/>
            <a:ext cx="8839200" cy="157864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haparral Pro Light" pitchFamily="18" charset="0"/>
              </a:rPr>
              <a:t>Church Renewal Resource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haparral Pro Light" pitchFamily="18" charset="0"/>
              </a:rPr>
              <a:t>Evangelism Ministries USA/Canada Region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haparral Pro Light" pitchFamily="18" charset="0"/>
              </a:rPr>
              <a:t>Church of the Nazarene</a:t>
            </a:r>
          </a:p>
        </p:txBody>
      </p:sp>
    </p:spTree>
    <p:extLst>
      <p:ext uri="{BB962C8B-B14F-4D97-AF65-F5344CB8AC3E}">
        <p14:creationId xmlns:p14="http://schemas.microsoft.com/office/powerpoint/2010/main" val="181800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Chaparral Pro Light" pitchFamily="18" charset="0"/>
              </a:rPr>
              <a:t>Becoming a Credible Christian</a:t>
            </a:r>
            <a:endParaRPr lang="en-US" dirty="0"/>
          </a:p>
        </p:txBody>
      </p:sp>
      <p:pic>
        <p:nvPicPr>
          <p:cNvPr id="4" name="Picture 2" descr="http://vator.tv/images/attachments/010611085517clipart_board_m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64562"/>
            <a:ext cx="1407117" cy="105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76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Christian virtues that positively impress unbelievers?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does our church handle conflict among church </a:t>
            </a:r>
            <a:r>
              <a:rPr lang="en-US" dirty="0" smtClean="0"/>
              <a:t>members?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 excellent----------------------------------10 poorly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How </a:t>
            </a:r>
            <a:r>
              <a:rPr lang="en-US" dirty="0"/>
              <a:t>can we better restore broken relationships?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Who </a:t>
            </a:r>
            <a:r>
              <a:rPr lang="en-US" dirty="0"/>
              <a:t>are some of the best peace-makers in our church?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How </a:t>
            </a:r>
            <a:r>
              <a:rPr lang="en-US" dirty="0"/>
              <a:t>can we become like them?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How </a:t>
            </a:r>
            <a:r>
              <a:rPr lang="en-US" dirty="0"/>
              <a:t>do you evaluate your own personal spiritual life on each of these virtues</a:t>
            </a:r>
            <a:r>
              <a:rPr lang="en-US" dirty="0" smtClean="0"/>
              <a:t>? (</a:t>
            </a:r>
            <a:r>
              <a:rPr lang="en-US" dirty="0"/>
              <a:t>Rank on a scale of 1-5 with 1 being highest to 5 being the lowest.)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Chaparral Pro Light" pitchFamily="18" charset="0"/>
              </a:rPr>
              <a:t>Becoming a Credible Christian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Evaluate your own life. Are there some areas where I need to work in my own life to be a credible Christian? </a:t>
            </a:r>
            <a:endParaRPr lang="en-US" sz="5100" dirty="0" smtClean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How can I use the strengths of those areas? </a:t>
            </a:r>
            <a:endParaRPr lang="en-US" sz="5100" dirty="0" smtClean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How well do I do I use my spiritual gifts (e.g. service, mercy, faith) </a:t>
            </a:r>
            <a:r>
              <a:rPr lang="en-US" sz="5100" dirty="0" smtClean="0"/>
              <a:t>among unbelievers/non-Christians</a:t>
            </a:r>
            <a:r>
              <a:rPr lang="en-US" sz="5100" dirty="0"/>
              <a:t>? </a:t>
            </a:r>
            <a:endParaRPr lang="en-US" sz="5100" dirty="0" smtClean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List ways you find that are easy and natural for you to serve people around you? 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1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Chaparral Pro Light" pitchFamily="18" charset="0"/>
              </a:rPr>
              <a:t>Becoming a Credible Christian</a:t>
            </a:r>
            <a:endParaRPr lang="en-US" b="1" dirty="0">
              <a:latin typeface="Chaparral Pro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Chaparral Pro Light" pitchFamily="18" charset="0"/>
              </a:rPr>
              <a:t>Purpose:</a:t>
            </a:r>
          </a:p>
          <a:p>
            <a:r>
              <a:rPr lang="en-US" dirty="0" smtClean="0"/>
              <a:t>Reflect </a:t>
            </a:r>
            <a:r>
              <a:rPr lang="en-US" dirty="0"/>
              <a:t>the humble character of Jesus.</a:t>
            </a:r>
          </a:p>
          <a:p>
            <a:r>
              <a:rPr lang="en-US" dirty="0" smtClean="0"/>
              <a:t>Keep </a:t>
            </a:r>
            <a:r>
              <a:rPr lang="en-US" dirty="0"/>
              <a:t>the unity of the Spirit in peace.</a:t>
            </a:r>
          </a:p>
          <a:p>
            <a:r>
              <a:rPr lang="en-US" dirty="0" smtClean="0"/>
              <a:t>Apply </a:t>
            </a:r>
            <a:r>
              <a:rPr lang="en-US" dirty="0"/>
              <a:t>the grace-gifts in building up the body of Christ. </a:t>
            </a:r>
          </a:p>
          <a:p>
            <a:pPr marL="0" indent="0">
              <a:buNone/>
            </a:pPr>
            <a:r>
              <a:rPr lang="en-US" sz="3600" b="1" dirty="0" smtClean="0">
                <a:latin typeface="Chaparral Pro Light" pitchFamily="18" charset="0"/>
              </a:rPr>
              <a:t>Objectives:</a:t>
            </a:r>
          </a:p>
          <a:p>
            <a:r>
              <a:rPr lang="en-US" dirty="0" smtClean="0"/>
              <a:t>To </a:t>
            </a:r>
            <a:r>
              <a:rPr lang="en-US" dirty="0"/>
              <a:t>live a worthy and virtuous life.</a:t>
            </a:r>
            <a:endParaRPr lang="en-US" sz="1800" dirty="0"/>
          </a:p>
          <a:p>
            <a:r>
              <a:rPr lang="en-US" dirty="0" smtClean="0"/>
              <a:t>To </a:t>
            </a:r>
            <a:r>
              <a:rPr lang="en-US" dirty="0"/>
              <a:t>keep the unity of the Spirit.</a:t>
            </a:r>
            <a:endParaRPr lang="en-US" sz="1800" dirty="0"/>
          </a:p>
          <a:p>
            <a:r>
              <a:rPr lang="en-US" dirty="0" smtClean="0"/>
              <a:t>To </a:t>
            </a:r>
            <a:r>
              <a:rPr lang="en-US" dirty="0"/>
              <a:t>apply the grace- gifts God gives.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haparral Pro Light" pitchFamily="18" charset="0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26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Introduction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question asked in these incidences is "Who is right?"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scriptures do not answer the question of who is right, but the Bible does tell us who is credible.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Here </a:t>
            </a:r>
            <a:r>
              <a:rPr lang="en-US" dirty="0"/>
              <a:t>are ways you can tell if a person is an authentic Christian.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u="sng" dirty="0"/>
              <a:t>CHRISTIAN</a:t>
            </a:r>
            <a:r>
              <a:rPr lang="en-US" b="1" dirty="0"/>
              <a:t> </a:t>
            </a:r>
            <a:r>
              <a:rPr lang="en-US" dirty="0"/>
              <a:t>lives a worthy and virtuous life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>
                <a:latin typeface="Chaparral Pro Light" pitchFamily="18" charset="0"/>
              </a:rPr>
              <a:t>Becoming a Credible Christian</a:t>
            </a:r>
            <a:endParaRPr lang="en-US" b="1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4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Chaparral Pro Light" pitchFamily="18" charset="0"/>
              </a:rPr>
              <a:t>Becoming a Credible Christian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 startAt="2"/>
            </a:pPr>
            <a:r>
              <a:rPr lang="en-US" b="1" u="sng" dirty="0" smtClean="0"/>
              <a:t>LIVING</a:t>
            </a:r>
            <a:r>
              <a:rPr lang="en-US" dirty="0" smtClean="0"/>
              <a:t> </a:t>
            </a:r>
            <a:r>
              <a:rPr lang="en-US" dirty="0"/>
              <a:t>a worthy life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We </a:t>
            </a:r>
            <a:r>
              <a:rPr lang="en-US" sz="3200" dirty="0"/>
              <a:t>are to live a life of </a:t>
            </a:r>
            <a:r>
              <a:rPr lang="en-US" sz="3200" b="1" u="sng" dirty="0"/>
              <a:t>HOLINESS</a:t>
            </a:r>
            <a:r>
              <a:rPr lang="en-US" sz="3200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We </a:t>
            </a:r>
            <a:r>
              <a:rPr lang="en-US" sz="3200" dirty="0"/>
              <a:t>are </a:t>
            </a:r>
            <a:r>
              <a:rPr lang="en-US" sz="3200" b="1" u="sng" dirty="0"/>
              <a:t>CALLED</a:t>
            </a:r>
            <a:r>
              <a:rPr lang="en-US" sz="3200" dirty="0"/>
              <a:t> from sin to right living.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Chaparral Pro Light" pitchFamily="18" charset="0"/>
              </a:rPr>
              <a:t>Becoming a Credible Christian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3000" b="1" u="sng" dirty="0" smtClean="0"/>
              <a:t>LEADING</a:t>
            </a:r>
            <a:r>
              <a:rPr lang="en-US" sz="3000" dirty="0" smtClean="0"/>
              <a:t> </a:t>
            </a:r>
            <a:r>
              <a:rPr lang="en-US" sz="3000" dirty="0"/>
              <a:t>a virtuous life.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 smtClean="0"/>
              <a:t>We </a:t>
            </a:r>
            <a:r>
              <a:rPr lang="en-US" sz="3000" dirty="0"/>
              <a:t>are to be </a:t>
            </a:r>
            <a:r>
              <a:rPr lang="en-US" sz="3000" b="1" u="sng" dirty="0"/>
              <a:t>HUMBLE</a:t>
            </a:r>
            <a:r>
              <a:rPr lang="en-US" sz="3000" dirty="0"/>
              <a:t>.</a:t>
            </a:r>
          </a:p>
          <a:p>
            <a:pPr marL="1257300" lvl="3" indent="0">
              <a:buNone/>
            </a:pPr>
            <a:r>
              <a:rPr lang="en-US" sz="3000" dirty="0" smtClean="0"/>
              <a:t>We </a:t>
            </a:r>
            <a:r>
              <a:rPr lang="en-US" sz="3000" dirty="0"/>
              <a:t>laugh when someone quips, "I sure am proud of my humility." 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000" b="1" u="sng" dirty="0" smtClean="0"/>
              <a:t>HUMILITY</a:t>
            </a:r>
            <a:r>
              <a:rPr lang="en-US" sz="3000" dirty="0" smtClean="0"/>
              <a:t> </a:t>
            </a:r>
            <a:r>
              <a:rPr lang="en-US" sz="3000" dirty="0"/>
              <a:t>means to be teachable.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000" dirty="0" smtClean="0"/>
              <a:t>Humility </a:t>
            </a:r>
            <a:r>
              <a:rPr lang="en-US" sz="3000" dirty="0"/>
              <a:t>allows someone else to act as an authority or a </a:t>
            </a:r>
            <a:r>
              <a:rPr lang="en-US" sz="3000" b="1" u="sng" dirty="0"/>
              <a:t>LEADER </a:t>
            </a:r>
            <a:r>
              <a:rPr lang="en-US" sz="3000" dirty="0"/>
              <a:t>without undermining.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 smtClean="0"/>
              <a:t>We </a:t>
            </a:r>
            <a:r>
              <a:rPr lang="en-US" sz="3000" dirty="0"/>
              <a:t>are to be </a:t>
            </a:r>
            <a:r>
              <a:rPr lang="en-US" sz="3000" b="1" u="sng" dirty="0"/>
              <a:t>GENTLE</a:t>
            </a:r>
            <a:r>
              <a:rPr 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276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Chaparral Pro Light" pitchFamily="18" charset="0"/>
              </a:rPr>
              <a:t>Becoming a Credible Christian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4"/>
            </a:pPr>
            <a:r>
              <a:rPr lang="en-US" sz="2800" dirty="0" smtClean="0"/>
              <a:t>Because </a:t>
            </a:r>
            <a:r>
              <a:rPr lang="en-US" sz="2800" dirty="0"/>
              <a:t>God is </a:t>
            </a:r>
            <a:r>
              <a:rPr lang="en-US" sz="2800" b="1" u="sng" dirty="0"/>
              <a:t>ONE</a:t>
            </a:r>
            <a:r>
              <a:rPr lang="en-US" sz="2800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who would choose to be like Him will be </a:t>
            </a:r>
            <a:r>
              <a:rPr lang="en-US" b="1" u="sng" dirty="0"/>
              <a:t>UNITED</a:t>
            </a:r>
            <a:r>
              <a:rPr lang="en-US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passage does not call for </a:t>
            </a:r>
            <a:r>
              <a:rPr lang="en-US" b="1" u="sng" dirty="0"/>
              <a:t>UNIFORMITY</a:t>
            </a:r>
            <a:r>
              <a:rPr lang="en-US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Be </a:t>
            </a:r>
            <a:r>
              <a:rPr lang="en-US" b="1" u="sng" dirty="0"/>
              <a:t>CREATIVE</a:t>
            </a:r>
            <a:r>
              <a:rPr lang="en-US" dirty="0"/>
              <a:t>, God enjoys variety.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God </a:t>
            </a:r>
            <a:r>
              <a:rPr lang="en-US" dirty="0"/>
              <a:t>is over all; He is in charge of </a:t>
            </a:r>
            <a:r>
              <a:rPr lang="en-US" b="1" u="sng" dirty="0"/>
              <a:t>UNITING</a:t>
            </a:r>
            <a:r>
              <a:rPr lang="en-US" dirty="0"/>
              <a:t> people not tearing them apart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Chaparral Pro Light" pitchFamily="18" charset="0"/>
              </a:rPr>
              <a:t>Becoming a Credible Christian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n-US" sz="3000" dirty="0" smtClean="0"/>
              <a:t>Because </a:t>
            </a:r>
            <a:r>
              <a:rPr lang="en-US" sz="3000" dirty="0"/>
              <a:t>we are </a:t>
            </a:r>
            <a:r>
              <a:rPr lang="en-US" sz="3000" b="1" u="sng" dirty="0"/>
              <a:t>BOUND</a:t>
            </a:r>
            <a:r>
              <a:rPr lang="en-US" sz="3000" dirty="0"/>
              <a:t> together through peace.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b="1" u="sng" dirty="0" smtClean="0"/>
              <a:t>CONFLICT </a:t>
            </a:r>
            <a:r>
              <a:rPr lang="en-US" sz="3000" dirty="0"/>
              <a:t>divides; peace unites.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 smtClean="0"/>
              <a:t>Keeping </a:t>
            </a:r>
            <a:r>
              <a:rPr lang="en-US" sz="3000" dirty="0"/>
              <a:t>peace requires </a:t>
            </a:r>
            <a:r>
              <a:rPr lang="en-US" sz="3000" b="1" u="sng" dirty="0"/>
              <a:t>EFFORT</a:t>
            </a:r>
            <a:r>
              <a:rPr lang="en-US" sz="3000" dirty="0"/>
              <a:t>. </a:t>
            </a:r>
            <a:endParaRPr lang="en-US" sz="3000" dirty="0" smtClean="0"/>
          </a:p>
          <a:p>
            <a:pPr marL="400050" lvl="1" indent="0">
              <a:buNone/>
            </a:pPr>
            <a:endParaRPr lang="en-US" sz="3000" dirty="0" smtClean="0"/>
          </a:p>
          <a:p>
            <a:pPr marL="514350" indent="-514350">
              <a:buFont typeface="+mj-lt"/>
              <a:buAutoNum type="alphaUcPeriod" startAt="6"/>
            </a:pPr>
            <a:r>
              <a:rPr lang="en-US" sz="3000" b="1" u="sng" dirty="0" smtClean="0"/>
              <a:t>GOD</a:t>
            </a:r>
            <a:r>
              <a:rPr lang="en-US" sz="3000" dirty="0" smtClean="0"/>
              <a:t> </a:t>
            </a:r>
            <a:r>
              <a:rPr lang="en-US" sz="3000" dirty="0"/>
              <a:t>gives a variety of gifts.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 smtClean="0"/>
              <a:t>Apostles </a:t>
            </a:r>
            <a:r>
              <a:rPr lang="en-US" sz="3000" dirty="0"/>
              <a:t>are sent by God with special powers and for specific </a:t>
            </a:r>
            <a:r>
              <a:rPr lang="en-US" sz="3000" b="1" u="sng" dirty="0"/>
              <a:t>PURPOSES</a:t>
            </a:r>
            <a:r>
              <a:rPr lang="en-US" sz="3000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 smtClean="0"/>
              <a:t>Prophets </a:t>
            </a:r>
            <a:r>
              <a:rPr lang="en-US" sz="3000" b="1" u="sng" dirty="0"/>
              <a:t>PROCLAIM</a:t>
            </a:r>
            <a:r>
              <a:rPr lang="en-US" sz="3000" dirty="0"/>
              <a:t> the truth of God.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 smtClean="0"/>
              <a:t>Evangelists </a:t>
            </a:r>
            <a:r>
              <a:rPr lang="en-US" sz="3000" dirty="0"/>
              <a:t>call people to </a:t>
            </a:r>
            <a:r>
              <a:rPr lang="en-US" sz="3000" b="1" u="sng" dirty="0"/>
              <a:t>DISCIPLESHIP</a:t>
            </a:r>
            <a:r>
              <a:rPr lang="en-US" sz="3000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b="1" u="sng" dirty="0" smtClean="0"/>
              <a:t>PASTORS</a:t>
            </a:r>
            <a:r>
              <a:rPr lang="en-US" sz="3000" dirty="0" smtClean="0"/>
              <a:t> </a:t>
            </a:r>
            <a:r>
              <a:rPr lang="en-US" sz="3000" dirty="0"/>
              <a:t>care for a flock of people.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 smtClean="0"/>
              <a:t>Teachers </a:t>
            </a:r>
            <a:r>
              <a:rPr lang="en-US" sz="3000" dirty="0"/>
              <a:t>instruct </a:t>
            </a:r>
            <a:r>
              <a:rPr lang="en-US" sz="3000" b="1" u="sng" dirty="0"/>
              <a:t>LEARNERS</a:t>
            </a:r>
            <a:r>
              <a:rPr lang="en-US" sz="3000" dirty="0"/>
              <a:t> about </a:t>
            </a:r>
            <a:r>
              <a:rPr lang="en-US" sz="3000" dirty="0" smtClean="0"/>
              <a:t>God. 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2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Chaparral Pro Light" pitchFamily="18" charset="0"/>
              </a:rPr>
              <a:t>Becoming a Credible Christian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G. </a:t>
            </a:r>
            <a:r>
              <a:rPr lang="en-US" sz="2800" b="1" u="sng" dirty="0"/>
              <a:t>GOD’S </a:t>
            </a:r>
            <a:r>
              <a:rPr lang="en-US" sz="2800" dirty="0"/>
              <a:t>purposes are to: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Prepare </a:t>
            </a:r>
            <a:r>
              <a:rPr lang="en-US" dirty="0"/>
              <a:t>people to </a:t>
            </a:r>
            <a:r>
              <a:rPr lang="en-US" b="1" u="sng" dirty="0"/>
              <a:t>SERVE</a:t>
            </a:r>
            <a:r>
              <a:rPr lang="en-US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u="sng" dirty="0" smtClean="0"/>
              <a:t>BUILD</a:t>
            </a:r>
            <a:r>
              <a:rPr lang="en-US" dirty="0" smtClean="0"/>
              <a:t> </a:t>
            </a:r>
            <a:r>
              <a:rPr lang="en-US" dirty="0"/>
              <a:t>the body of Christ 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Unite </a:t>
            </a:r>
            <a:r>
              <a:rPr lang="en-US" dirty="0"/>
              <a:t>people in faith and </a:t>
            </a:r>
            <a:r>
              <a:rPr lang="en-US" b="1" u="sng" dirty="0"/>
              <a:t>KNOWLEDGE</a:t>
            </a:r>
            <a:r>
              <a:rPr lang="en-US" dirty="0"/>
              <a:t> 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Bring </a:t>
            </a:r>
            <a:r>
              <a:rPr lang="en-US" b="1" u="sng" dirty="0"/>
              <a:t>PEOPLE</a:t>
            </a:r>
            <a:r>
              <a:rPr lang="en-US" dirty="0"/>
              <a:t> to maturity. </a:t>
            </a:r>
          </a:p>
        </p:txBody>
      </p:sp>
    </p:spTree>
    <p:extLst>
      <p:ext uri="{BB962C8B-B14F-4D97-AF65-F5344CB8AC3E}">
        <p14:creationId xmlns:p14="http://schemas.microsoft.com/office/powerpoint/2010/main" val="349212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Chaparral Pro Light" pitchFamily="18" charset="0"/>
              </a:rPr>
              <a:t>Becoming a Credible Christian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H. </a:t>
            </a:r>
            <a:r>
              <a:rPr lang="en-US" sz="3600" b="1" dirty="0"/>
              <a:t>CONCLUSION:</a:t>
            </a:r>
            <a:endParaRPr lang="en-US" sz="3600" dirty="0"/>
          </a:p>
          <a:p>
            <a:pPr marL="914400" lvl="1" indent="-514350">
              <a:buFont typeface="+mj-lt"/>
              <a:buAutoNum type="arabicPeriod"/>
            </a:pPr>
            <a:r>
              <a:rPr lang="en-US" sz="3600" dirty="0" smtClean="0"/>
              <a:t>Believers </a:t>
            </a:r>
            <a:r>
              <a:rPr lang="en-US" sz="3600" dirty="0"/>
              <a:t>and unbelievers can discern who the </a:t>
            </a:r>
            <a:r>
              <a:rPr lang="en-US" sz="3600" dirty="0" smtClean="0"/>
              <a:t>credible </a:t>
            </a:r>
            <a:r>
              <a:rPr lang="en-US" sz="3600" dirty="0"/>
              <a:t>Christians are by how they live, treat people, and build up the church.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about those churches who disagree with each other? 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600" dirty="0" smtClean="0"/>
              <a:t>God </a:t>
            </a:r>
            <a:r>
              <a:rPr lang="en-US" sz="3600" dirty="0"/>
              <a:t>is not bothered by our disagreements unless we divide, become unloving or fail to build up the body of Christ. 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600" dirty="0" smtClean="0"/>
              <a:t>Can </a:t>
            </a:r>
            <a:r>
              <a:rPr lang="en-US" sz="3600" dirty="0"/>
              <a:t>we point to our differences? Yes, but we are not to fight. </a:t>
            </a:r>
          </a:p>
          <a:p>
            <a:pPr marL="914400" lvl="1" indent="-514350">
              <a:buFont typeface="+mj-lt"/>
              <a:buAutoNum type="arabicPeriod" startAt="3"/>
            </a:pPr>
            <a:r>
              <a:rPr lang="en-US" sz="3600" dirty="0" smtClean="0"/>
              <a:t>For </a:t>
            </a:r>
            <a:r>
              <a:rPr lang="en-US" sz="3600" dirty="0"/>
              <a:t>all of us who wish to lead other people to Jesus, let us live a life worthy of God's call to holiness.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2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456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Chaparral Pro Light</vt:lpstr>
      <vt:lpstr>Calibri</vt:lpstr>
      <vt:lpstr>Office Theme</vt:lpstr>
      <vt:lpstr>Love your Friend to Faith Becoming a Credible Christian</vt:lpstr>
      <vt:lpstr>Becoming a Credible Christian</vt:lpstr>
      <vt:lpstr>Becoming a Credible Christian</vt:lpstr>
      <vt:lpstr>Becoming a Credible Christian</vt:lpstr>
      <vt:lpstr>Becoming a Credible Christian</vt:lpstr>
      <vt:lpstr>Becoming a Credible Christian</vt:lpstr>
      <vt:lpstr>Becoming a Credible Christian</vt:lpstr>
      <vt:lpstr>Becoming a Credible Christian</vt:lpstr>
      <vt:lpstr>Becoming a Credible Christian</vt:lpstr>
      <vt:lpstr>Becoming a Credible Christian</vt:lpstr>
      <vt:lpstr>Becoming a Credible Christian</vt:lpstr>
    </vt:vector>
  </TitlesOfParts>
  <Company>Church of the Nazarene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your Friend to Faith Becoming a Caring Christian</dc:title>
  <dc:creator>Jackie James</dc:creator>
  <cp:lastModifiedBy>Whitney Lett</cp:lastModifiedBy>
  <cp:revision>15</cp:revision>
  <dcterms:created xsi:type="dcterms:W3CDTF">2013-03-13T15:59:31Z</dcterms:created>
  <dcterms:modified xsi:type="dcterms:W3CDTF">2013-05-14T15:27:03Z</dcterms:modified>
</cp:coreProperties>
</file>