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1" r:id="rId12"/>
    <p:sldId id="27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800"/>
    <a:srgbClr val="005000"/>
    <a:srgbClr val="005900"/>
    <a:srgbClr val="006E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-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FC1CB-A36C-49B1-BE1D-30D8219777F9}" type="datetimeFigureOut">
              <a:rPr lang="en-US" smtClean="0"/>
              <a:t>4/23/2013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33CE7-11E2-499D-B83E-F01C4705F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682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FC1CB-A36C-49B1-BE1D-30D8219777F9}" type="datetimeFigureOut">
              <a:rPr lang="en-US" smtClean="0"/>
              <a:t>4/23/2013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33CE7-11E2-499D-B83E-F01C4705F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352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FC1CB-A36C-49B1-BE1D-30D8219777F9}" type="datetimeFigureOut">
              <a:rPr lang="en-US" smtClean="0"/>
              <a:t>4/23/2013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33CE7-11E2-499D-B83E-F01C4705F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893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FC1CB-A36C-49B1-BE1D-30D8219777F9}" type="datetimeFigureOut">
              <a:rPr lang="en-US" smtClean="0"/>
              <a:t>4/23/2013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33CE7-11E2-499D-B83E-F01C4705F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365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FC1CB-A36C-49B1-BE1D-30D8219777F9}" type="datetimeFigureOut">
              <a:rPr lang="en-US" smtClean="0"/>
              <a:t>4/23/2013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33CE7-11E2-499D-B83E-F01C4705F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148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FC1CB-A36C-49B1-BE1D-30D8219777F9}" type="datetimeFigureOut">
              <a:rPr lang="en-US" smtClean="0"/>
              <a:t>4/23/2013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33CE7-11E2-499D-B83E-F01C4705F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031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FC1CB-A36C-49B1-BE1D-30D8219777F9}" type="datetimeFigureOut">
              <a:rPr lang="en-US" smtClean="0"/>
              <a:t>4/23/2013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33CE7-11E2-499D-B83E-F01C4705F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801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FC1CB-A36C-49B1-BE1D-30D8219777F9}" type="datetimeFigureOut">
              <a:rPr lang="en-US" smtClean="0"/>
              <a:t>4/23/2013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33CE7-11E2-499D-B83E-F01C4705F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54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FC1CB-A36C-49B1-BE1D-30D8219777F9}" type="datetimeFigureOut">
              <a:rPr lang="en-US" smtClean="0"/>
              <a:t>4/23/2013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33CE7-11E2-499D-B83E-F01C4705F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913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FC1CB-A36C-49B1-BE1D-30D8219777F9}" type="datetimeFigureOut">
              <a:rPr lang="en-US" smtClean="0"/>
              <a:t>4/23/2013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33CE7-11E2-499D-B83E-F01C4705F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695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FC1CB-A36C-49B1-BE1D-30D8219777F9}" type="datetimeFigureOut">
              <a:rPr lang="en-US" smtClean="0"/>
              <a:t>4/23/2013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33CE7-11E2-499D-B83E-F01C4705F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017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6600"/>
            </a:gs>
            <a:gs pos="100000">
              <a:srgbClr val="0028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FC1CB-A36C-49B1-BE1D-30D8219777F9}" type="datetimeFigureOut">
              <a:rPr lang="en-US" smtClean="0"/>
              <a:t>4/23/2013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E33CE7-11E2-499D-B83E-F01C4705F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1748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-457200"/>
            <a:ext cx="7772400" cy="2305051"/>
          </a:xfrm>
        </p:spPr>
        <p:txBody>
          <a:bodyPr>
            <a:normAutofit/>
          </a:bodyPr>
          <a:lstStyle/>
          <a:p>
            <a:r>
              <a:rPr lang="en-US" sz="4000" b="1" smtClean="0">
                <a:latin typeface="Chaparral Pro Light" pitchFamily="18" charset="0"/>
              </a:rPr>
              <a:t>Love </a:t>
            </a:r>
            <a:r>
              <a:rPr lang="en-US" sz="4000" b="1" smtClean="0">
                <a:latin typeface="Chaparral Pro Light" pitchFamily="18" charset="0"/>
              </a:rPr>
              <a:t>Your </a:t>
            </a:r>
            <a:r>
              <a:rPr lang="en-US" sz="4000" b="1" dirty="0" smtClean="0">
                <a:latin typeface="Chaparral Pro Light" pitchFamily="18" charset="0"/>
              </a:rPr>
              <a:t>Friend to Faith</a:t>
            </a:r>
            <a:br>
              <a:rPr lang="en-US" sz="4000" b="1" dirty="0" smtClean="0">
                <a:latin typeface="Chaparral Pro Light" pitchFamily="18" charset="0"/>
              </a:rPr>
            </a:br>
            <a:r>
              <a:rPr lang="en-US" sz="4000" b="1" dirty="0" smtClean="0">
                <a:latin typeface="Chaparral Pro Light" pitchFamily="18" charset="0"/>
              </a:rPr>
              <a:t>Becoming a Convincing Christian</a:t>
            </a:r>
            <a:endParaRPr lang="en-US" sz="4000" b="1" dirty="0">
              <a:latin typeface="Chaparral Pro Light" pitchFamily="18" charset="0"/>
            </a:endParaRPr>
          </a:p>
        </p:txBody>
      </p:sp>
      <p:pic>
        <p:nvPicPr>
          <p:cNvPr id="1026" name="Picture 2" descr="C:\Users\jjames\Desktop\iStock_000004512720Medium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371600"/>
            <a:ext cx="5867400" cy="3907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0" y="5181600"/>
            <a:ext cx="9067800" cy="17526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chemeClr val="tx1"/>
                </a:solidFill>
                <a:latin typeface="Chaparral Pro Light" pitchFamily="18" charset="0"/>
              </a:rPr>
              <a:t>Church Renewal Resource</a:t>
            </a:r>
          </a:p>
          <a:p>
            <a:r>
              <a:rPr lang="en-US" sz="2800" b="1" dirty="0" smtClean="0">
                <a:solidFill>
                  <a:schemeClr val="tx1"/>
                </a:solidFill>
                <a:latin typeface="Chaparral Pro Light" pitchFamily="18" charset="0"/>
              </a:rPr>
              <a:t>Evangelism Ministries USA/Canada Region</a:t>
            </a:r>
          </a:p>
          <a:p>
            <a:r>
              <a:rPr lang="en-US" sz="2800" b="1" dirty="0" smtClean="0">
                <a:solidFill>
                  <a:schemeClr val="tx1"/>
                </a:solidFill>
                <a:latin typeface="Chaparral Pro Light" pitchFamily="18" charset="0"/>
              </a:rPr>
              <a:t>Church of the Nazarene</a:t>
            </a:r>
          </a:p>
        </p:txBody>
      </p:sp>
    </p:spTree>
    <p:extLst>
      <p:ext uri="{BB962C8B-B14F-4D97-AF65-F5344CB8AC3E}">
        <p14:creationId xmlns:p14="http://schemas.microsoft.com/office/powerpoint/2010/main" val="18180026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en-US" b="1" dirty="0">
                <a:latin typeface="Chaparral Pro Light" pitchFamily="18" charset="0"/>
              </a:rPr>
              <a:t>Becoming a Convincing Christian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Put </a:t>
            </a:r>
            <a:r>
              <a:rPr lang="en-US" sz="2400" dirty="0"/>
              <a:t>on </a:t>
            </a:r>
            <a:r>
              <a:rPr lang="en-US" sz="2400" b="1" u="sng" dirty="0"/>
              <a:t>HOLY</a:t>
            </a:r>
            <a:r>
              <a:rPr lang="en-US" sz="2400" dirty="0"/>
              <a:t> living.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400" dirty="0" smtClean="0"/>
              <a:t>The </a:t>
            </a:r>
            <a:r>
              <a:rPr lang="en-US" sz="2400" dirty="0"/>
              <a:t>new self begins with our </a:t>
            </a:r>
            <a:r>
              <a:rPr lang="en-US" sz="2400" b="1" u="sng" dirty="0"/>
              <a:t>ATTITUDES</a:t>
            </a:r>
            <a:r>
              <a:rPr lang="en-US" sz="2400" dirty="0"/>
              <a:t>. 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400" dirty="0" smtClean="0"/>
              <a:t>The </a:t>
            </a:r>
            <a:r>
              <a:rPr lang="en-US" sz="2400" dirty="0"/>
              <a:t>set of our </a:t>
            </a:r>
            <a:r>
              <a:rPr lang="en-US" sz="2400" b="1" u="sng" dirty="0"/>
              <a:t>MINDS</a:t>
            </a:r>
            <a:r>
              <a:rPr lang="en-US" sz="2400" dirty="0"/>
              <a:t> decides our behavior. 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400" dirty="0" smtClean="0"/>
              <a:t>When </a:t>
            </a:r>
            <a:r>
              <a:rPr lang="en-US" sz="2400" dirty="0"/>
              <a:t>our motivation is to be </a:t>
            </a:r>
            <a:r>
              <a:rPr lang="en-US" sz="2400" b="1" u="sng" dirty="0"/>
              <a:t>GOD-LIKE</a:t>
            </a:r>
            <a:r>
              <a:rPr lang="en-US" sz="2400" dirty="0"/>
              <a:t> He gives us a new self.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400" dirty="0" smtClean="0"/>
              <a:t>We </a:t>
            </a:r>
            <a:r>
              <a:rPr lang="en-US" sz="2400" dirty="0"/>
              <a:t>were created for </a:t>
            </a:r>
            <a:r>
              <a:rPr lang="en-US" sz="2400" b="1" u="sng" dirty="0"/>
              <a:t>RIGHTEOUSNESS</a:t>
            </a:r>
            <a:r>
              <a:rPr lang="en-US" sz="2400" dirty="0"/>
              <a:t>. </a:t>
            </a:r>
          </a:p>
          <a:p>
            <a:pPr marL="0" indent="0">
              <a:buNone/>
            </a:pPr>
            <a:r>
              <a:rPr lang="en-US" sz="2400" dirty="0"/>
              <a:t> </a:t>
            </a:r>
          </a:p>
          <a:p>
            <a:pPr marL="0" indent="0">
              <a:buNone/>
            </a:pPr>
            <a:r>
              <a:rPr lang="en-US" sz="2400" dirty="0" smtClean="0"/>
              <a:t>Conclusion</a:t>
            </a:r>
            <a:r>
              <a:rPr lang="en-US" sz="2400" dirty="0"/>
              <a:t>: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400" dirty="0" smtClean="0"/>
              <a:t>Our </a:t>
            </a:r>
            <a:r>
              <a:rPr lang="en-US" sz="2400" dirty="0"/>
              <a:t>task in the world is to speak the truth. 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400" dirty="0" smtClean="0"/>
              <a:t>This</a:t>
            </a:r>
            <a:r>
              <a:rPr lang="en-US" sz="2400" dirty="0"/>
              <a:t>, then, is how we become convincing Christians</a:t>
            </a:r>
            <a:r>
              <a:rPr lang="en-US" sz="2400" dirty="0" smtClean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693991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4000" b="1" dirty="0">
                <a:latin typeface="Chaparral Pro Light" pitchFamily="18" charset="0"/>
              </a:rPr>
              <a:t>Becoming a Convincing Christian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534400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What does it take to convince someone to become a Christian?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What are people who are thinking about a life with Christ looking for among Christian witnesses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How does God advise us to live so as to be convincing? </a:t>
            </a:r>
          </a:p>
        </p:txBody>
      </p:sp>
      <p:pic>
        <p:nvPicPr>
          <p:cNvPr id="4" name="Picture 2" descr="http://vator.tv/images/attachments/010611085517clipart_board_meetin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3600" y="5372100"/>
            <a:ext cx="1778000" cy="13335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val="40440052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en-US" b="1" dirty="0">
                <a:latin typeface="Chaparral Pro Light" pitchFamily="18" charset="0"/>
              </a:rPr>
              <a:t>Becoming a Convincing Christian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Action Planning/Reporting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How can I use what was presented in this module to be a convincing Christian to the world around me? 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7848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en-US" b="1" dirty="0" smtClean="0">
                <a:latin typeface="Chaparral Pro Light" pitchFamily="18" charset="0"/>
              </a:rPr>
              <a:t>Becoming a Convincing Christian</a:t>
            </a:r>
            <a:endParaRPr lang="en-US" b="1" dirty="0">
              <a:latin typeface="Chaparral Pro Light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  <a:latin typeface="Chaparral Pro Light" pitchFamily="18" charset="0"/>
              </a:rPr>
              <a:t>Purpose:</a:t>
            </a:r>
          </a:p>
          <a:p>
            <a:pPr marL="0" indent="0">
              <a:buNone/>
            </a:pPr>
            <a:r>
              <a:rPr lang="en-US" dirty="0" smtClean="0">
                <a:latin typeface="+mj-lt"/>
              </a:rPr>
              <a:t>Encourage people to live a life of integrity</a:t>
            </a:r>
          </a:p>
          <a:p>
            <a:pPr marL="0" indent="0">
              <a:buNone/>
            </a:pPr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  <a:latin typeface="Chaparral Pro Light" pitchFamily="18" charset="0"/>
              </a:rPr>
              <a:t>Objectives: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To speak the truth in love.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To become a godly person.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To live distinctly different from the culture.</a:t>
            </a:r>
            <a:endParaRPr lang="en-US" dirty="0"/>
          </a:p>
          <a:p>
            <a:pPr marL="0" indent="0">
              <a:buNone/>
            </a:pPr>
            <a:endParaRPr lang="en-US" dirty="0" smtClean="0">
              <a:solidFill>
                <a:schemeClr val="tx2">
                  <a:lumMod val="75000"/>
                </a:schemeClr>
              </a:solidFill>
              <a:latin typeface="Chaparral Pro Light" pitchFamily="18" charset="0"/>
            </a:endParaRPr>
          </a:p>
          <a:p>
            <a:pPr marL="0" indent="0">
              <a:buNone/>
            </a:pP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91268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en-US" b="1" dirty="0">
                <a:latin typeface="Chaparral Pro Light" pitchFamily="18" charset="0"/>
              </a:rPr>
              <a:t>Becoming a Convincing Christian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 smtClean="0"/>
              <a:t>Introduction</a:t>
            </a:r>
            <a:r>
              <a:rPr lang="en-US" sz="2800" b="1" dirty="0"/>
              <a:t>:</a:t>
            </a:r>
            <a:endParaRPr lang="en-US" sz="2800" dirty="0"/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What </a:t>
            </a:r>
            <a:r>
              <a:rPr lang="en-US" dirty="0"/>
              <a:t>does it take to convince someone to become a Christian? 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What </a:t>
            </a:r>
            <a:r>
              <a:rPr lang="en-US" dirty="0"/>
              <a:t>are people who are thinking about a life with Christ looking for among Christian witnesses?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/>
              <a:t>How does God advise us to live so as to be convincing?</a:t>
            </a:r>
          </a:p>
          <a:p>
            <a:pPr marL="514350" indent="-514350">
              <a:buFont typeface="+mj-lt"/>
              <a:buAutoNum type="alphaUcPeriod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948292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en-US" b="1" dirty="0">
                <a:latin typeface="Chaparral Pro Light" pitchFamily="18" charset="0"/>
              </a:rPr>
              <a:t>Becoming a Convincing Christian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 smtClean="0"/>
              <a:t>A </a:t>
            </a:r>
            <a:r>
              <a:rPr lang="en-US" sz="2800" dirty="0"/>
              <a:t>Christian knows </a:t>
            </a:r>
            <a:r>
              <a:rPr lang="en-US" sz="2800" b="1" u="sng" dirty="0"/>
              <a:t>DOCTRINE</a:t>
            </a:r>
            <a:r>
              <a:rPr lang="en-US" sz="2800" dirty="0"/>
              <a:t>.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To </a:t>
            </a:r>
            <a:r>
              <a:rPr lang="en-US" dirty="0"/>
              <a:t>know what to </a:t>
            </a:r>
            <a:r>
              <a:rPr lang="en-US" b="1" u="sng" dirty="0"/>
              <a:t>BELIEVE</a:t>
            </a:r>
            <a:r>
              <a:rPr lang="en-US" dirty="0"/>
              <a:t> is important. 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In </a:t>
            </a:r>
            <a:r>
              <a:rPr lang="en-US" dirty="0"/>
              <a:t>an age when what you feel gets catered to, the Christian </a:t>
            </a:r>
            <a:r>
              <a:rPr lang="en-US" b="1" u="sng" dirty="0"/>
              <a:t>CHOOSES</a:t>
            </a:r>
            <a:r>
              <a:rPr lang="en-US" dirty="0"/>
              <a:t> a higher, more stable path. 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We </a:t>
            </a:r>
            <a:r>
              <a:rPr lang="en-US" dirty="0"/>
              <a:t>believe there is absolute </a:t>
            </a:r>
            <a:r>
              <a:rPr lang="en-US" b="1" u="sng" dirty="0"/>
              <a:t>TRUTH</a:t>
            </a:r>
            <a:r>
              <a:rPr lang="en-US" dirty="0"/>
              <a:t>. 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We </a:t>
            </a:r>
            <a:r>
              <a:rPr lang="en-US" dirty="0"/>
              <a:t>know truth does not </a:t>
            </a:r>
            <a:r>
              <a:rPr lang="en-US" b="1" u="sng" dirty="0"/>
              <a:t>CHANGE</a:t>
            </a:r>
            <a:r>
              <a:rPr lang="en-US" dirty="0"/>
              <a:t> even when times do. 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968314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en-US" b="1" dirty="0">
                <a:latin typeface="Chaparral Pro Light" pitchFamily="18" charset="0"/>
              </a:rPr>
              <a:t>Becoming a Convincing Christian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700" dirty="0" smtClean="0"/>
              <a:t>A </a:t>
            </a:r>
            <a:r>
              <a:rPr lang="en-US" sz="2700" dirty="0"/>
              <a:t>Christian </a:t>
            </a:r>
            <a:r>
              <a:rPr lang="en-US" sz="2700" b="1" u="sng" dirty="0"/>
              <a:t>GROWS</a:t>
            </a:r>
            <a:r>
              <a:rPr lang="en-US" sz="2700" dirty="0"/>
              <a:t> in Christ.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700" dirty="0" smtClean="0"/>
              <a:t>If </a:t>
            </a:r>
            <a:r>
              <a:rPr lang="en-US" sz="2700" dirty="0"/>
              <a:t>Christians acquire information and cite certain creeds, </a:t>
            </a:r>
            <a:r>
              <a:rPr lang="en-US" sz="2700" b="1" u="sng" dirty="0"/>
              <a:t>CHRISTIANITY</a:t>
            </a:r>
            <a:r>
              <a:rPr lang="en-US" sz="2700" dirty="0"/>
              <a:t> would be merely cerebral and cold.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700" dirty="0" smtClean="0"/>
              <a:t>Christians </a:t>
            </a:r>
            <a:r>
              <a:rPr lang="en-US" sz="2700" dirty="0"/>
              <a:t>increase in </a:t>
            </a:r>
            <a:r>
              <a:rPr lang="en-US" sz="2700" b="1" u="sng" dirty="0"/>
              <a:t>INTIMACY</a:t>
            </a:r>
            <a:r>
              <a:rPr lang="en-US" sz="2700" dirty="0"/>
              <a:t> with Christ, a person.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700" dirty="0" smtClean="0"/>
              <a:t>Christians </a:t>
            </a:r>
            <a:r>
              <a:rPr lang="en-US" sz="2700" dirty="0"/>
              <a:t>allow </a:t>
            </a:r>
            <a:r>
              <a:rPr lang="en-US" sz="2700" b="1" u="sng" dirty="0"/>
              <a:t>CHRIST</a:t>
            </a:r>
            <a:r>
              <a:rPr lang="en-US" sz="2700" b="1" dirty="0"/>
              <a:t> </a:t>
            </a:r>
            <a:r>
              <a:rPr lang="en-US" sz="2700" dirty="0"/>
              <a:t>to be the governing love of their lives.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700" b="1" u="sng" dirty="0" smtClean="0"/>
              <a:t>GOD</a:t>
            </a:r>
            <a:r>
              <a:rPr lang="en-US" sz="2700" dirty="0"/>
              <a:t>, who is good, loving, just, and kind, calls us to be like him. 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700" dirty="0" smtClean="0"/>
              <a:t>Christians </a:t>
            </a:r>
            <a:r>
              <a:rPr lang="en-US" sz="2700" dirty="0"/>
              <a:t>can live out a </a:t>
            </a:r>
            <a:r>
              <a:rPr lang="en-US" sz="2700" b="1" u="sng" dirty="0"/>
              <a:t>CONVINCING</a:t>
            </a:r>
            <a:r>
              <a:rPr lang="en-US" sz="2700" dirty="0"/>
              <a:t> portrait of God. </a:t>
            </a:r>
          </a:p>
        </p:txBody>
      </p:sp>
    </p:spTree>
    <p:extLst>
      <p:ext uri="{BB962C8B-B14F-4D97-AF65-F5344CB8AC3E}">
        <p14:creationId xmlns:p14="http://schemas.microsoft.com/office/powerpoint/2010/main" val="151293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en-US" b="1" dirty="0">
                <a:latin typeface="Chaparral Pro Light" pitchFamily="18" charset="0"/>
              </a:rPr>
              <a:t>Becoming a Convincing Christian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76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 smtClean="0"/>
              <a:t>A </a:t>
            </a:r>
            <a:r>
              <a:rPr lang="en-US" sz="2800" dirty="0"/>
              <a:t>Christian </a:t>
            </a:r>
            <a:r>
              <a:rPr lang="en-US" sz="2800" b="1" u="sng" dirty="0"/>
              <a:t>DISTINGUISHES</a:t>
            </a:r>
            <a:r>
              <a:rPr lang="en-US" sz="2800" dirty="0"/>
              <a:t> himself/herself from the culture.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Our </a:t>
            </a:r>
            <a:r>
              <a:rPr lang="en-US" dirty="0"/>
              <a:t>culture has become </a:t>
            </a:r>
            <a:r>
              <a:rPr lang="en-US" b="1" u="sng" dirty="0"/>
              <a:t>FUTILE</a:t>
            </a:r>
            <a:r>
              <a:rPr lang="en-US" dirty="0"/>
              <a:t> in their thinking.</a:t>
            </a:r>
          </a:p>
          <a:p>
            <a:pPr marL="1314450" lvl="2" indent="-514350">
              <a:buFont typeface="+mj-lt"/>
              <a:buAutoNum type="arabicPeriod"/>
            </a:pPr>
            <a:r>
              <a:rPr lang="en-US" sz="2800" dirty="0" smtClean="0"/>
              <a:t>They </a:t>
            </a:r>
            <a:r>
              <a:rPr lang="en-US" sz="2800" dirty="0"/>
              <a:t>have come to accept </a:t>
            </a:r>
            <a:r>
              <a:rPr lang="en-US" sz="2800" b="1" u="sng" dirty="0"/>
              <a:t>RELATIVISM</a:t>
            </a:r>
            <a:r>
              <a:rPr lang="en-US" sz="2800" dirty="0"/>
              <a:t>. </a:t>
            </a:r>
          </a:p>
          <a:p>
            <a:pPr marL="1314450" lvl="2" indent="-514350">
              <a:buFont typeface="+mj-lt"/>
              <a:buAutoNum type="arabicPeriod"/>
            </a:pPr>
            <a:r>
              <a:rPr lang="en-US" sz="2800" dirty="0" smtClean="0"/>
              <a:t>Our </a:t>
            </a:r>
            <a:r>
              <a:rPr lang="en-US" sz="2800" dirty="0"/>
              <a:t>culture denies transcendent truth and </a:t>
            </a:r>
            <a:r>
              <a:rPr lang="en-US" sz="2800" b="1" u="sng" dirty="0"/>
              <a:t>REFUSES</a:t>
            </a:r>
            <a:r>
              <a:rPr lang="en-US" sz="2800" dirty="0"/>
              <a:t> to embrace absolutes. </a:t>
            </a:r>
          </a:p>
          <a:p>
            <a:pPr marL="1314450" lvl="2" indent="-514350">
              <a:buFont typeface="+mj-lt"/>
              <a:buAutoNum type="arabicPeriod"/>
            </a:pPr>
            <a:r>
              <a:rPr lang="en-US" sz="2800" dirty="0" smtClean="0"/>
              <a:t>Even </a:t>
            </a:r>
            <a:r>
              <a:rPr lang="en-US" sz="2800" b="1" u="sng" dirty="0"/>
              <a:t>CHRISTIANS</a:t>
            </a:r>
            <a:r>
              <a:rPr lang="en-US" sz="2800" dirty="0"/>
              <a:t> have come to think, "There are lots of ways to God." </a:t>
            </a:r>
          </a:p>
          <a:p>
            <a:pPr marL="1314450" lvl="2" indent="-514350">
              <a:buFont typeface="+mj-lt"/>
              <a:buAutoNum type="arabicPeriod"/>
            </a:pPr>
            <a:r>
              <a:rPr lang="en-US" sz="2800" dirty="0" smtClean="0"/>
              <a:t>Embracing </a:t>
            </a:r>
            <a:r>
              <a:rPr lang="en-US" sz="2800" b="1" u="sng" dirty="0"/>
              <a:t>PLURALISM</a:t>
            </a:r>
            <a:r>
              <a:rPr lang="en-US" sz="2800" dirty="0"/>
              <a:t> has lessened the need to evangelize. </a:t>
            </a:r>
          </a:p>
        </p:txBody>
      </p:sp>
    </p:spTree>
    <p:extLst>
      <p:ext uri="{BB962C8B-B14F-4D97-AF65-F5344CB8AC3E}">
        <p14:creationId xmlns:p14="http://schemas.microsoft.com/office/powerpoint/2010/main" val="40199823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en-US" b="1" dirty="0">
                <a:latin typeface="Chaparral Pro Light" pitchFamily="18" charset="0"/>
              </a:rPr>
              <a:t>Becoming a Convincing Christian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sz="2800" dirty="0" smtClean="0"/>
              <a:t>Futile </a:t>
            </a:r>
            <a:r>
              <a:rPr lang="en-US" sz="2800" dirty="0"/>
              <a:t>thinking has led to hard </a:t>
            </a:r>
            <a:r>
              <a:rPr lang="en-US" sz="2800" b="1" u="sng" dirty="0"/>
              <a:t>HEARTS</a:t>
            </a:r>
            <a:r>
              <a:rPr lang="en-US" sz="2800" dirty="0"/>
              <a:t>. </a:t>
            </a:r>
          </a:p>
          <a:p>
            <a:pPr marL="914400" lvl="1" indent="-514350">
              <a:buFont typeface="+mj-lt"/>
              <a:buAutoNum type="alphaLcPeriod"/>
            </a:pPr>
            <a:r>
              <a:rPr lang="en-US" b="1" u="sng" dirty="0" smtClean="0"/>
              <a:t>INSENSTITIVITY</a:t>
            </a:r>
            <a:r>
              <a:rPr lang="en-US" b="1" dirty="0" smtClean="0"/>
              <a:t> </a:t>
            </a:r>
            <a:r>
              <a:rPr lang="en-US" dirty="0"/>
              <a:t>leads to sensuality.</a:t>
            </a:r>
          </a:p>
          <a:p>
            <a:pPr marL="914400" lvl="1" indent="-514350">
              <a:buFont typeface="+mj-lt"/>
              <a:buAutoNum type="alphaLcPeriod"/>
            </a:pPr>
            <a:r>
              <a:rPr lang="en-US" dirty="0" smtClean="0"/>
              <a:t>Sensuality </a:t>
            </a:r>
            <a:r>
              <a:rPr lang="en-US" dirty="0"/>
              <a:t>leads to </a:t>
            </a:r>
            <a:r>
              <a:rPr lang="en-US" b="1" u="sng" dirty="0" smtClean="0"/>
              <a:t>INSATIABILITY,</a:t>
            </a:r>
            <a:r>
              <a:rPr lang="en-US" b="1" dirty="0" smtClean="0"/>
              <a:t> </a:t>
            </a:r>
            <a:r>
              <a:rPr lang="en-US" dirty="0"/>
              <a:t>"a continual lust for more."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sz="2800" dirty="0" smtClean="0"/>
              <a:t>A </a:t>
            </a:r>
            <a:r>
              <a:rPr lang="en-US" sz="2800" dirty="0"/>
              <a:t>Christian knows Christ not from feelings but by the truth found in </a:t>
            </a:r>
            <a:r>
              <a:rPr lang="en-US" sz="2800" b="1" u="sng" dirty="0"/>
              <a:t>JESUS</a:t>
            </a:r>
            <a:r>
              <a:rPr lang="en-US" sz="2800" dirty="0" smtClean="0"/>
              <a:t>.</a:t>
            </a:r>
            <a:r>
              <a:rPr lang="en-US" sz="28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6211608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en-US" b="1" dirty="0">
                <a:latin typeface="Chaparral Pro Light" pitchFamily="18" charset="0"/>
              </a:rPr>
              <a:t>Becoming a Convincing Christian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We</a:t>
            </a:r>
            <a:r>
              <a:rPr lang="en-US" sz="2800" dirty="0"/>
              <a:t>, the church, are held together by </a:t>
            </a:r>
            <a:r>
              <a:rPr lang="en-US" sz="2800" b="1" u="sng" dirty="0"/>
              <a:t>CHRIST</a:t>
            </a:r>
            <a:r>
              <a:rPr lang="en-US" sz="2800" dirty="0"/>
              <a:t>.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We </a:t>
            </a:r>
            <a:r>
              <a:rPr lang="en-US" dirty="0"/>
              <a:t>are not a </a:t>
            </a:r>
            <a:r>
              <a:rPr lang="en-US" b="1" u="sng" dirty="0"/>
              <a:t>HUMAN</a:t>
            </a:r>
            <a:r>
              <a:rPr lang="en-US" b="1" dirty="0"/>
              <a:t> </a:t>
            </a:r>
            <a:r>
              <a:rPr lang="en-US" dirty="0"/>
              <a:t>organization alone.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We </a:t>
            </a:r>
            <a:r>
              <a:rPr lang="en-US" dirty="0"/>
              <a:t>function under divine </a:t>
            </a:r>
            <a:r>
              <a:rPr lang="en-US" b="1" u="sng" dirty="0"/>
              <a:t>LORDSHIP</a:t>
            </a:r>
            <a:r>
              <a:rPr lang="en-US" dirty="0" smtClean="0"/>
              <a:t>.</a:t>
            </a:r>
          </a:p>
          <a:p>
            <a:pPr marL="914400" lvl="1" indent="-514350">
              <a:buFont typeface="+mj-lt"/>
              <a:buAutoNum type="arabicPeriod"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We</a:t>
            </a:r>
            <a:r>
              <a:rPr lang="en-US" dirty="0"/>
              <a:t>, the </a:t>
            </a:r>
            <a:r>
              <a:rPr lang="en-US" b="1" u="sng" dirty="0"/>
              <a:t>CHURCH</a:t>
            </a:r>
            <a:r>
              <a:rPr lang="en-US" dirty="0"/>
              <a:t>, grow and build in love.</a:t>
            </a:r>
            <a:endParaRPr lang="en-US" sz="1800" dirty="0"/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Love </a:t>
            </a:r>
            <a:r>
              <a:rPr lang="en-US" b="1" u="sng" dirty="0"/>
              <a:t>BINDS</a:t>
            </a:r>
            <a:r>
              <a:rPr lang="en-US" b="1" dirty="0"/>
              <a:t> </a:t>
            </a:r>
            <a:r>
              <a:rPr lang="en-US" dirty="0"/>
              <a:t>us together.</a:t>
            </a:r>
            <a:endParaRPr lang="en-US" sz="1400" dirty="0"/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Love </a:t>
            </a:r>
            <a:r>
              <a:rPr lang="en-US" dirty="0"/>
              <a:t>propels us to </a:t>
            </a:r>
            <a:r>
              <a:rPr lang="en-US" b="1" u="sng" dirty="0"/>
              <a:t>GROW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45105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en-US" b="1" dirty="0">
                <a:latin typeface="Chaparral Pro Light" pitchFamily="18" charset="0"/>
              </a:rPr>
              <a:t>Becoming a Convincing Christian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 smtClean="0"/>
              <a:t>Put </a:t>
            </a:r>
            <a:r>
              <a:rPr lang="en-US" sz="2800" dirty="0"/>
              <a:t>off the </a:t>
            </a:r>
            <a:r>
              <a:rPr lang="en-US" sz="2800" b="1" u="sng" dirty="0"/>
              <a:t>OLD</a:t>
            </a:r>
            <a:r>
              <a:rPr lang="en-US" sz="2800" b="1" dirty="0"/>
              <a:t> </a:t>
            </a:r>
            <a:r>
              <a:rPr lang="en-US" sz="2800" dirty="0"/>
              <a:t>self.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The </a:t>
            </a:r>
            <a:r>
              <a:rPr lang="en-US" dirty="0"/>
              <a:t>old self follows </a:t>
            </a:r>
            <a:r>
              <a:rPr lang="en-US" b="1" u="sng" dirty="0"/>
              <a:t>DESIRES</a:t>
            </a:r>
            <a:r>
              <a:rPr lang="en-US" b="1" dirty="0"/>
              <a:t> </a:t>
            </a:r>
            <a:r>
              <a:rPr lang="en-US" dirty="0"/>
              <a:t>rather than principles.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b="1" u="sng" dirty="0" smtClean="0"/>
              <a:t>PHYSICAL</a:t>
            </a:r>
            <a:r>
              <a:rPr lang="en-US" b="1" dirty="0" smtClean="0"/>
              <a:t> </a:t>
            </a:r>
            <a:r>
              <a:rPr lang="en-US" dirty="0"/>
              <a:t>drives and psychological needs cry out for fulfillment.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Desires </a:t>
            </a:r>
            <a:r>
              <a:rPr lang="en-US" dirty="0"/>
              <a:t>deceive and they </a:t>
            </a:r>
            <a:r>
              <a:rPr lang="en-US" b="1" u="sng" dirty="0"/>
              <a:t>CORRUPT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33677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550</Words>
  <Application>Microsoft Office PowerPoint</Application>
  <PresentationFormat>On-screen Show (4:3)</PresentationFormat>
  <Paragraphs>75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Love Your Friend to Faith Becoming a Convincing Christian</vt:lpstr>
      <vt:lpstr>Becoming a Convincing Christian</vt:lpstr>
      <vt:lpstr>Becoming a Convincing Christian</vt:lpstr>
      <vt:lpstr>Becoming a Convincing Christian</vt:lpstr>
      <vt:lpstr>Becoming a Convincing Christian</vt:lpstr>
      <vt:lpstr>Becoming a Convincing Christian</vt:lpstr>
      <vt:lpstr>Becoming a Convincing Christian</vt:lpstr>
      <vt:lpstr>Becoming a Convincing Christian</vt:lpstr>
      <vt:lpstr>Becoming a Convincing Christian</vt:lpstr>
      <vt:lpstr>Becoming a Convincing Christian</vt:lpstr>
      <vt:lpstr>Becoming a Convincing Christian</vt:lpstr>
      <vt:lpstr>Becoming a Convincing Christian</vt:lpstr>
    </vt:vector>
  </TitlesOfParts>
  <Company>Church of the Nazarene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Love your Friend to Faith Becoming a Caring Christian</dc:title>
  <dc:creator>Jackie James</dc:creator>
  <cp:lastModifiedBy>Whitney Lett</cp:lastModifiedBy>
  <cp:revision>9</cp:revision>
  <dcterms:created xsi:type="dcterms:W3CDTF">2013-03-13T15:59:31Z</dcterms:created>
  <dcterms:modified xsi:type="dcterms:W3CDTF">2013-04-23T20:28:25Z</dcterms:modified>
</cp:coreProperties>
</file>