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79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EE520-C1C3-47E0-923F-B620FAB721EE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C8ECA-BADA-457C-8822-22952754F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8ECA-BADA-457C-8822-22952754F2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5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9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6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4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0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9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1CB-A36C-49B1-BE1D-30D8219777F9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1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FC1CB-A36C-49B1-BE1D-30D8219777F9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33CE7-11E2-499D-B83E-F01C470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74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8382000" cy="230505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haparral Pro Light" pitchFamily="18" charset="0"/>
              </a:rPr>
              <a:t>Love Your Friend to Faith</a:t>
            </a:r>
            <a:br>
              <a:rPr lang="en-US" sz="4000" b="1" dirty="0" smtClean="0">
                <a:latin typeface="Chaparral Pro Light" pitchFamily="18" charset="0"/>
              </a:rPr>
            </a:br>
            <a:r>
              <a:rPr lang="en-US" sz="4000" b="1" dirty="0" smtClean="0">
                <a:latin typeface="Chaparral Pro Light" pitchFamily="18" charset="0"/>
              </a:rPr>
              <a:t>Becoming a Compassionate Christian</a:t>
            </a:r>
            <a:endParaRPr lang="en-US" sz="4000" b="1" dirty="0">
              <a:latin typeface="Chaparral Pro Light" pitchFamily="18" charset="0"/>
            </a:endParaRPr>
          </a:p>
        </p:txBody>
      </p:sp>
      <p:pic>
        <p:nvPicPr>
          <p:cNvPr id="1026" name="Picture 2" descr="C:\Users\jjames\Desktop\iStock_000004512720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867400" cy="390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6200" y="5279360"/>
            <a:ext cx="8991600" cy="165484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haparral Pro Light" pitchFamily="18" charset="0"/>
              </a:rPr>
              <a:t>Church Renewal Resource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haparral Pro Light" pitchFamily="18" charset="0"/>
              </a:rPr>
              <a:t>Evangelism Ministries USA/Canada Region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haparral Pro Light" pitchFamily="18" charset="0"/>
              </a:rPr>
              <a:t>Church of the Nazarene</a:t>
            </a:r>
          </a:p>
        </p:txBody>
      </p:sp>
    </p:spTree>
    <p:extLst>
      <p:ext uri="{BB962C8B-B14F-4D97-AF65-F5344CB8AC3E}">
        <p14:creationId xmlns:p14="http://schemas.microsoft.com/office/powerpoint/2010/main" val="18180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 startAt="9"/>
            </a:pPr>
            <a:r>
              <a:rPr lang="en-US" b="1" u="sng" dirty="0" smtClean="0"/>
              <a:t>FORGIVE</a:t>
            </a:r>
            <a:r>
              <a:rPr lang="en-US" u="sng" dirty="0" smtClean="0"/>
              <a:t> </a:t>
            </a:r>
            <a:r>
              <a:rPr lang="en-US" dirty="0"/>
              <a:t>each other.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God's </a:t>
            </a:r>
            <a:r>
              <a:rPr lang="en-US" sz="3200" dirty="0"/>
              <a:t>people are </a:t>
            </a:r>
            <a:r>
              <a:rPr lang="en-US" sz="3200" b="1" u="sng" dirty="0"/>
              <a:t>FORGIVING</a:t>
            </a:r>
            <a:r>
              <a:rPr lang="en-US" sz="3200" dirty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/>
              <a:t>reason we </a:t>
            </a:r>
            <a:r>
              <a:rPr lang="en-US" sz="3200" b="1" u="sng" dirty="0"/>
              <a:t>FORGIVE</a:t>
            </a:r>
            <a:r>
              <a:rPr lang="en-US" sz="3200" dirty="0"/>
              <a:t> is because we are forgiven.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We </a:t>
            </a:r>
            <a:r>
              <a:rPr lang="en-US" sz="3200" dirty="0"/>
              <a:t>actually owe a </a:t>
            </a:r>
            <a:r>
              <a:rPr lang="en-US" sz="3200" b="1" u="sng" dirty="0"/>
              <a:t>DEBT</a:t>
            </a:r>
            <a:r>
              <a:rPr lang="en-US" sz="3200" dirty="0"/>
              <a:t> of forgiveness.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How </a:t>
            </a:r>
            <a:r>
              <a:rPr lang="en-US" sz="3200" dirty="0"/>
              <a:t>can we expect people to seek the forgiveness of God if we have not demonstrated God's forgiveness by forgiving other </a:t>
            </a:r>
            <a:r>
              <a:rPr lang="en-US" sz="3200" b="1" u="sng" dirty="0"/>
              <a:t>PEOPLE</a:t>
            </a:r>
            <a:r>
              <a:rPr lang="en-US" sz="3200" dirty="0"/>
              <a:t>?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Chaparral Pro Light" pitchFamily="18" charset="0"/>
              </a:rPr>
              <a:t>Becoming a Compassionate Christian</a:t>
            </a:r>
            <a:endParaRPr lang="en-US" dirty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10"/>
            </a:pPr>
            <a:r>
              <a:rPr lang="en-US" dirty="0" smtClean="0"/>
              <a:t>We </a:t>
            </a:r>
            <a:r>
              <a:rPr lang="en-US" dirty="0"/>
              <a:t>are to live as </a:t>
            </a:r>
            <a:r>
              <a:rPr lang="en-US" b="1" u="sng" dirty="0"/>
              <a:t>CHRIST</a:t>
            </a:r>
            <a:r>
              <a:rPr lang="en-US" dirty="0"/>
              <a:t> lived.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He </a:t>
            </a:r>
            <a:r>
              <a:rPr lang="en-US" sz="3200" dirty="0"/>
              <a:t>met the </a:t>
            </a:r>
            <a:r>
              <a:rPr lang="en-US" sz="3200" b="1" u="sng" dirty="0"/>
              <a:t>PHYSICAL</a:t>
            </a:r>
            <a:r>
              <a:rPr lang="en-US" sz="3200" dirty="0"/>
              <a:t> needs of people by healing them.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He </a:t>
            </a:r>
            <a:r>
              <a:rPr lang="en-US" sz="3200" b="1" u="sng" dirty="0"/>
              <a:t>MINISTERED</a:t>
            </a:r>
            <a:r>
              <a:rPr lang="en-US" sz="3200" dirty="0"/>
              <a:t> to the emotional needs of people by comforting them.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He </a:t>
            </a:r>
            <a:r>
              <a:rPr lang="en-US" sz="3200" dirty="0"/>
              <a:t>addressed the intellectual search of people by describing God to them.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He </a:t>
            </a:r>
            <a:r>
              <a:rPr lang="en-US" sz="3200" dirty="0"/>
              <a:t>coached them to live a </a:t>
            </a:r>
            <a:r>
              <a:rPr lang="en-US" sz="3200" b="1" u="sng" dirty="0"/>
              <a:t>COMPATIBLE</a:t>
            </a:r>
            <a:r>
              <a:rPr lang="en-US" sz="3200" dirty="0"/>
              <a:t> life by teaching on marriage, virtues, and governmental authority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Chaparral Pro Light" pitchFamily="18" charset="0"/>
              </a:rPr>
              <a:t>Becoming a Compassionate Christian</a:t>
            </a:r>
            <a:endParaRPr lang="en-US" dirty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 startAt="11"/>
            </a:pPr>
            <a:r>
              <a:rPr lang="en-US" dirty="0" smtClean="0"/>
              <a:t>He </a:t>
            </a:r>
            <a:r>
              <a:rPr lang="en-US" dirty="0"/>
              <a:t>gave up himself as a </a:t>
            </a:r>
            <a:r>
              <a:rPr lang="en-US" b="1" u="sng" dirty="0"/>
              <a:t>SACRIFICE</a:t>
            </a:r>
            <a:r>
              <a:rPr lang="en-US" dirty="0"/>
              <a:t>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View </a:t>
            </a:r>
            <a:r>
              <a:rPr lang="en-US" sz="3200" dirty="0"/>
              <a:t>the love of </a:t>
            </a:r>
            <a:r>
              <a:rPr lang="en-US" sz="3200" b="1" u="sng" dirty="0"/>
              <a:t>JESUS</a:t>
            </a:r>
            <a:r>
              <a:rPr lang="en-US" sz="3200" dirty="0"/>
              <a:t>. Although Jesus did not want to die, he did.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u="sng" dirty="0" smtClean="0"/>
              <a:t>EVERYTHING</a:t>
            </a:r>
            <a:r>
              <a:rPr lang="en-US" sz="3200" u="sng" dirty="0" smtClean="0"/>
              <a:t> </a:t>
            </a:r>
            <a:r>
              <a:rPr lang="en-US" sz="3200" dirty="0"/>
              <a:t>inside of Jesus screamed for safety, just as we want to be safe.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Jesus </a:t>
            </a:r>
            <a:r>
              <a:rPr lang="en-US" sz="3200" dirty="0"/>
              <a:t>was publicly criticized and </a:t>
            </a:r>
            <a:r>
              <a:rPr lang="en-US" sz="3200" b="1" u="sng" dirty="0"/>
              <a:t>PERSECUTED</a:t>
            </a:r>
            <a:r>
              <a:rPr lang="en-US" sz="3200" dirty="0"/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Chaparral Pro Light" pitchFamily="18" charset="0"/>
              </a:rPr>
              <a:t>Becoming a Compassionate Christian</a:t>
            </a:r>
            <a:endParaRPr lang="en-US" dirty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SMALL GROUP EXERCISE</a:t>
            </a:r>
          </a:p>
          <a:p>
            <a:r>
              <a:rPr lang="en-US" sz="3600" dirty="0"/>
              <a:t>Are you a good neighbor? </a:t>
            </a:r>
            <a:endParaRPr lang="en-US" sz="3600" dirty="0" smtClean="0"/>
          </a:p>
          <a:p>
            <a:r>
              <a:rPr lang="en-US" sz="3600" dirty="0" smtClean="0"/>
              <a:t>Make </a:t>
            </a:r>
            <a:r>
              <a:rPr lang="en-US" sz="3600" dirty="0"/>
              <a:t>a list of ways that you can be proactive and creative in reaching your neighbors through compassion.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Chaparral Pro Light" pitchFamily="18" charset="0"/>
              </a:rPr>
              <a:t>Becoming a Compassionate Christian</a:t>
            </a:r>
            <a:endParaRPr lang="en-US" sz="4000" dirty="0">
              <a:latin typeface="Chaparral Pro Light" pitchFamily="18" charset="0"/>
            </a:endParaRPr>
          </a:p>
        </p:txBody>
      </p:sp>
      <p:pic>
        <p:nvPicPr>
          <p:cNvPr id="6" name="Picture 2" descr="http://vator.tv/images/attachments/010611085517clipart_board_me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41923"/>
            <a:ext cx="1711917" cy="128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59272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homework assignment for this module is:</a:t>
            </a:r>
          </a:p>
          <a:p>
            <a:pPr marL="400050" lvl="1" indent="0">
              <a:buNone/>
            </a:pPr>
            <a:r>
              <a:rPr lang="en-US" sz="3200" dirty="0"/>
              <a:t>Using the information provided, develop your own personal compassionate ministry to love your neighbors into a loving relationship with Christ.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Chaparral Pro Light" pitchFamily="18" charset="0"/>
              </a:rPr>
              <a:t>Becoming a Compassionate Christian</a:t>
            </a:r>
            <a:endParaRPr lang="en-US" dirty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3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Chaparral Pro Light" pitchFamily="18" charset="0"/>
              </a:rPr>
              <a:t>Becoming a Compassionate Christian</a:t>
            </a:r>
            <a:endParaRPr lang="en-US" dirty="0">
              <a:latin typeface="Chaparral Pro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The </a:t>
            </a:r>
            <a:r>
              <a:rPr lang="en-US" sz="2800" i="1" dirty="0" smtClean="0"/>
              <a:t>purpose </a:t>
            </a:r>
            <a:r>
              <a:rPr lang="en-US" sz="2800" i="1" dirty="0" smtClean="0"/>
              <a:t>of this module is to:</a:t>
            </a:r>
          </a:p>
          <a:p>
            <a:pPr marL="400050" lvl="1" indent="0">
              <a:buNone/>
            </a:pPr>
            <a:r>
              <a:rPr lang="en-US" b="1" i="1" dirty="0" smtClean="0"/>
              <a:t>Encourage people to lovingly draw their acquaintances into a saving relationship with </a:t>
            </a:r>
            <a:r>
              <a:rPr lang="en-US" b="1" i="1" dirty="0" smtClean="0"/>
              <a:t>Christ.</a:t>
            </a:r>
            <a:endParaRPr lang="en-US" b="1" i="1" dirty="0" smtClean="0"/>
          </a:p>
          <a:p>
            <a:pPr marL="400050" lvl="1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sz="2800" i="1" dirty="0" smtClean="0"/>
              <a:t>The objectives for this module are: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 smtClean="0"/>
              <a:t>Speak truthfully to your neighbors.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 smtClean="0"/>
              <a:t>Work to share with needy persons.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 smtClean="0"/>
              <a:t>Build up others.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 smtClean="0"/>
              <a:t>Be kind and forgiving.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 smtClean="0"/>
              <a:t>Live lovingly </a:t>
            </a:r>
          </a:p>
        </p:txBody>
      </p:sp>
    </p:spTree>
    <p:extLst>
      <p:ext uri="{BB962C8B-B14F-4D97-AF65-F5344CB8AC3E}">
        <p14:creationId xmlns:p14="http://schemas.microsoft.com/office/powerpoint/2010/main" val="2613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Speak </a:t>
            </a:r>
            <a:r>
              <a:rPr lang="en-US" b="1" u="sng" dirty="0"/>
              <a:t>TRUTHFULLY</a:t>
            </a:r>
            <a:r>
              <a:rPr lang="en-US" dirty="0"/>
              <a:t> to your neighbor. 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For </a:t>
            </a:r>
            <a:r>
              <a:rPr lang="en-US" sz="3200" dirty="0"/>
              <a:t>us to speak </a:t>
            </a:r>
            <a:r>
              <a:rPr lang="en-US" sz="3200" b="1" u="sng" dirty="0"/>
              <a:t>HONESTLY</a:t>
            </a:r>
            <a:r>
              <a:rPr lang="en-US" sz="3200" dirty="0"/>
              <a:t> is absolutely essential for our time.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We </a:t>
            </a:r>
            <a:r>
              <a:rPr lang="en-US" sz="3200" dirty="0"/>
              <a:t>must put off </a:t>
            </a:r>
            <a:r>
              <a:rPr lang="en-US" sz="3200" b="1" u="sng" dirty="0"/>
              <a:t>FALSEHOOD</a:t>
            </a:r>
            <a:r>
              <a:rPr lang="en-US" sz="3200" dirty="0"/>
              <a:t> and pretense.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/>
              <a:t> </a:t>
            </a:r>
            <a:r>
              <a:rPr lang="en-US" sz="3200" b="1" u="sng" dirty="0"/>
              <a:t>SPEAKING</a:t>
            </a:r>
            <a:r>
              <a:rPr lang="en-US" sz="3200" dirty="0"/>
              <a:t> honestly reveals to others what we are like.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We </a:t>
            </a:r>
            <a:r>
              <a:rPr lang="en-US" sz="3200" dirty="0"/>
              <a:t>must speak honestly about our </a:t>
            </a:r>
            <a:r>
              <a:rPr lang="en-US" sz="3200" b="1" u="sng" dirty="0"/>
              <a:t>RELATIONSHIP</a:t>
            </a:r>
            <a:r>
              <a:rPr lang="en-US" sz="3200" dirty="0"/>
              <a:t> with God.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Chaparral Pro Light" pitchFamily="18" charset="0"/>
              </a:rPr>
              <a:t>Becoming a Compassionate Christian</a:t>
            </a:r>
            <a:endParaRPr lang="en-US" dirty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n-US" dirty="0" smtClean="0"/>
              <a:t>The </a:t>
            </a:r>
            <a:r>
              <a:rPr lang="en-US" dirty="0"/>
              <a:t>reasons for being </a:t>
            </a:r>
            <a:r>
              <a:rPr lang="en-US" b="1" u="sng" dirty="0"/>
              <a:t>HONEST</a:t>
            </a:r>
            <a:r>
              <a:rPr lang="en-US" dirty="0"/>
              <a:t> are absolutely essential for our time.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u="sng" dirty="0" smtClean="0"/>
              <a:t>SELF-HONESTY</a:t>
            </a:r>
            <a:r>
              <a:rPr lang="en-US" sz="3200" u="sng" dirty="0" smtClean="0"/>
              <a:t> </a:t>
            </a:r>
            <a:r>
              <a:rPr lang="en-US" sz="3200" dirty="0"/>
              <a:t>is important for good mental health.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Honesty </a:t>
            </a:r>
            <a:r>
              <a:rPr lang="en-US" sz="3200" dirty="0"/>
              <a:t>with others makes for healthy, happy </a:t>
            </a:r>
            <a:r>
              <a:rPr lang="en-US" sz="3200" b="1" u="sng" dirty="0"/>
              <a:t>RELATIONSHIPS</a:t>
            </a:r>
            <a:r>
              <a:rPr lang="en-US" sz="3200" u="sng" dirty="0" smtClean="0"/>
              <a:t>.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Chaparral Pro Light" pitchFamily="18" charset="0"/>
              </a:rPr>
              <a:t>Becoming a Compassionate Christian</a:t>
            </a:r>
            <a:endParaRPr lang="en-US" dirty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 startAt="3"/>
            </a:pPr>
            <a:r>
              <a:rPr lang="en-US" dirty="0" smtClean="0"/>
              <a:t>Our </a:t>
            </a:r>
            <a:r>
              <a:rPr lang="en-US" dirty="0"/>
              <a:t>world seeks to </a:t>
            </a:r>
            <a:r>
              <a:rPr lang="en-US" b="1" u="sng" dirty="0"/>
              <a:t>TAKE</a:t>
            </a:r>
            <a:r>
              <a:rPr lang="en-US" u="sng" dirty="0"/>
              <a:t> </a:t>
            </a:r>
            <a:r>
              <a:rPr lang="en-US" dirty="0"/>
              <a:t>from others.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We </a:t>
            </a:r>
            <a:r>
              <a:rPr lang="en-US" sz="3200" dirty="0"/>
              <a:t>are warned about </a:t>
            </a:r>
            <a:r>
              <a:rPr lang="en-US" sz="3200" b="1" u="sng" dirty="0"/>
              <a:t>STEALING</a:t>
            </a:r>
            <a:r>
              <a:rPr lang="en-US" sz="3200" dirty="0"/>
              <a:t>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We </a:t>
            </a:r>
            <a:r>
              <a:rPr lang="en-US" sz="3200" dirty="0"/>
              <a:t>have come to believe, "what is </a:t>
            </a:r>
            <a:r>
              <a:rPr lang="en-US" sz="3200" b="1" u="sng" dirty="0"/>
              <a:t>YOURS</a:t>
            </a:r>
            <a:r>
              <a:rPr lang="en-US" sz="3200" dirty="0"/>
              <a:t> is mine."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u="sng" dirty="0" smtClean="0"/>
              <a:t>GOD</a:t>
            </a:r>
            <a:r>
              <a:rPr lang="en-US" sz="3200" dirty="0" smtClean="0"/>
              <a:t> </a:t>
            </a:r>
            <a:r>
              <a:rPr lang="en-US" sz="3200" dirty="0"/>
              <a:t>respects our need to possess, but encourages us to give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Chaparral Pro Light" pitchFamily="18" charset="0"/>
              </a:rPr>
              <a:t>Becoming a Compassionate Christian</a:t>
            </a:r>
            <a:endParaRPr lang="en-US" dirty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4"/>
            </a:pPr>
            <a:r>
              <a:rPr lang="en-US" dirty="0" smtClean="0"/>
              <a:t>The </a:t>
            </a:r>
            <a:r>
              <a:rPr lang="en-US" dirty="0"/>
              <a:t>Christian </a:t>
            </a:r>
            <a:r>
              <a:rPr lang="en-US" b="1" u="sng" dirty="0"/>
              <a:t>LOVINGLY</a:t>
            </a:r>
            <a:r>
              <a:rPr lang="en-US" dirty="0"/>
              <a:t> seeks to meet needs.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/>
              <a:t>reason for working is so we might </a:t>
            </a:r>
            <a:r>
              <a:rPr lang="en-US" sz="3200" b="1" u="sng" dirty="0"/>
              <a:t>SHARE</a:t>
            </a:r>
            <a:r>
              <a:rPr lang="en-US" sz="3200" dirty="0"/>
              <a:t> with others.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/>
              <a:t>Christian who would </a:t>
            </a:r>
            <a:r>
              <a:rPr lang="en-US" sz="3200" b="1" u="sng" dirty="0"/>
              <a:t>EXPRESS</a:t>
            </a:r>
            <a:r>
              <a:rPr lang="en-US" sz="3200" dirty="0"/>
              <a:t> his love will give.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/>
              <a:t>Christian will be moved by </a:t>
            </a:r>
            <a:r>
              <a:rPr lang="en-US" sz="3200" b="1" u="sng" dirty="0"/>
              <a:t>COMPASSION</a:t>
            </a:r>
            <a:r>
              <a:rPr lang="en-US" sz="3200" dirty="0"/>
              <a:t> when people have needs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Chaparral Pro Light" pitchFamily="18" charset="0"/>
              </a:rPr>
              <a:t>Becoming a Compassionate Christian</a:t>
            </a:r>
            <a:endParaRPr lang="en-US" dirty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 startAt="5"/>
            </a:pPr>
            <a:r>
              <a:rPr lang="en-US" sz="3500" dirty="0" smtClean="0"/>
              <a:t>Christians </a:t>
            </a:r>
            <a:r>
              <a:rPr lang="en-US" sz="3500" dirty="0"/>
              <a:t>guard against </a:t>
            </a:r>
            <a:r>
              <a:rPr lang="en-US" sz="3500" b="1" u="sng" dirty="0"/>
              <a:t>UNWHOLESOME</a:t>
            </a:r>
            <a:r>
              <a:rPr lang="en-US" sz="3500" dirty="0"/>
              <a:t> talk.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500" b="1" u="sng" dirty="0" smtClean="0"/>
              <a:t>NEGATIVITY</a:t>
            </a:r>
            <a:r>
              <a:rPr lang="en-US" sz="3500" u="sng" dirty="0" smtClean="0"/>
              <a:t> </a:t>
            </a:r>
            <a:r>
              <a:rPr lang="en-US" sz="3500" dirty="0"/>
              <a:t>abounds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500" dirty="0" smtClean="0"/>
              <a:t>It </a:t>
            </a:r>
            <a:r>
              <a:rPr lang="en-US" sz="3500" dirty="0"/>
              <a:t>is easy to be </a:t>
            </a:r>
            <a:r>
              <a:rPr lang="en-US" sz="3500" b="1" u="sng" dirty="0"/>
              <a:t>CRITICAL</a:t>
            </a:r>
            <a:r>
              <a:rPr lang="en-US" sz="3500" u="sng" dirty="0"/>
              <a:t>.</a:t>
            </a:r>
            <a:endParaRPr lang="en-US" sz="3500" dirty="0"/>
          </a:p>
          <a:p>
            <a:pPr marL="0" indent="0">
              <a:buNone/>
            </a:pPr>
            <a:r>
              <a:rPr lang="en-US" sz="3500" dirty="0"/>
              <a:t> </a:t>
            </a:r>
          </a:p>
          <a:p>
            <a:pPr marL="514350" indent="-514350">
              <a:buFont typeface="+mj-lt"/>
              <a:buAutoNum type="alphaUcPeriod" startAt="6"/>
            </a:pPr>
            <a:r>
              <a:rPr lang="en-US" sz="3500" dirty="0" smtClean="0"/>
              <a:t>What </a:t>
            </a:r>
            <a:r>
              <a:rPr lang="en-US" sz="3500" dirty="0"/>
              <a:t>we say </a:t>
            </a:r>
            <a:r>
              <a:rPr lang="en-US" sz="3500" b="1" u="sng" dirty="0"/>
              <a:t>BENEFITS</a:t>
            </a:r>
            <a:r>
              <a:rPr lang="en-US" sz="3500" dirty="0"/>
              <a:t> those who listen.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500" dirty="0" smtClean="0"/>
              <a:t>Make </a:t>
            </a:r>
            <a:r>
              <a:rPr lang="en-US" sz="3500" dirty="0"/>
              <a:t>one of your </a:t>
            </a:r>
            <a:r>
              <a:rPr lang="en-US" sz="3500" b="1" u="sng" dirty="0"/>
              <a:t>LIFE'S</a:t>
            </a:r>
            <a:r>
              <a:rPr lang="en-US" sz="3500" dirty="0"/>
              <a:t> goals to build up other people.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500" dirty="0" smtClean="0"/>
              <a:t>Dispense </a:t>
            </a:r>
            <a:r>
              <a:rPr lang="en-US" sz="3500" b="1" u="sng" dirty="0"/>
              <a:t>ENCOURAGEMENT</a:t>
            </a:r>
            <a:r>
              <a:rPr lang="en-US" sz="3500" dirty="0"/>
              <a:t> liberally; there is a shortage.  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Chaparral Pro Light" pitchFamily="18" charset="0"/>
              </a:rPr>
              <a:t>Becoming a Compassionate Christian</a:t>
            </a:r>
            <a:endParaRPr lang="en-US" dirty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7"/>
            </a:pPr>
            <a:r>
              <a:rPr lang="en-US" dirty="0" smtClean="0"/>
              <a:t>Get </a:t>
            </a:r>
            <a:r>
              <a:rPr lang="en-US" dirty="0"/>
              <a:t>rid of </a:t>
            </a:r>
            <a:r>
              <a:rPr lang="en-US" b="1" u="sng" dirty="0"/>
              <a:t>ANGER</a:t>
            </a:r>
            <a:r>
              <a:rPr lang="en-US" dirty="0"/>
              <a:t>.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do have a </a:t>
            </a:r>
            <a:r>
              <a:rPr lang="en-US" b="1" u="sng" dirty="0"/>
              <a:t>CHOICE</a:t>
            </a:r>
            <a:r>
              <a:rPr lang="en-US" dirty="0"/>
              <a:t> about being angry.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b="1" u="sng" dirty="0" smtClean="0"/>
              <a:t>ANGER</a:t>
            </a:r>
            <a:r>
              <a:rPr lang="en-US" dirty="0" smtClean="0"/>
              <a:t> </a:t>
            </a:r>
            <a:r>
              <a:rPr lang="en-US" dirty="0"/>
              <a:t>gives the devil a foothold.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 smtClean="0"/>
              <a:t>Sustained </a:t>
            </a:r>
            <a:r>
              <a:rPr lang="en-US" dirty="0"/>
              <a:t>anger is </a:t>
            </a:r>
            <a:r>
              <a:rPr lang="en-US" b="1" u="sng" dirty="0"/>
              <a:t>FORBIDDEN</a:t>
            </a:r>
            <a:r>
              <a:rPr lang="en-US" dirty="0"/>
              <a:t>. 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b="1" u="sng" dirty="0" smtClean="0"/>
              <a:t>WE</a:t>
            </a:r>
            <a:r>
              <a:rPr lang="en-US" dirty="0" smtClean="0"/>
              <a:t> </a:t>
            </a:r>
            <a:r>
              <a:rPr lang="en-US" dirty="0"/>
              <a:t>are told to "get rid of all bitterness, rage, and anger, brawling and slander, along with every form of malice.” 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burden of </a:t>
            </a:r>
            <a:r>
              <a:rPr lang="en-US" b="1" u="sng" dirty="0"/>
              <a:t>RESPONSIBILITY</a:t>
            </a:r>
            <a:r>
              <a:rPr lang="en-US" dirty="0"/>
              <a:t> for handling anger is placed squarely upon our shoulders.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u="sng" dirty="0"/>
              <a:t>GOSPEL</a:t>
            </a:r>
            <a:r>
              <a:rPr lang="en-US" dirty="0"/>
              <a:t> cannot be advanced when there are angry, broken relationships</a:t>
            </a:r>
            <a:r>
              <a:rPr lang="en-US" dirty="0" smtClean="0"/>
              <a:t>.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Chaparral Pro Light" pitchFamily="18" charset="0"/>
              </a:rPr>
              <a:t>Becoming a Compassionate Christian</a:t>
            </a:r>
            <a:endParaRPr lang="en-US" dirty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8"/>
            </a:pPr>
            <a:r>
              <a:rPr lang="en-US" dirty="0" smtClean="0"/>
              <a:t>The </a:t>
            </a:r>
            <a:r>
              <a:rPr lang="en-US" dirty="0"/>
              <a:t>life that is winsome is kind and </a:t>
            </a:r>
            <a:r>
              <a:rPr lang="en-US" b="1" u="sng" dirty="0"/>
              <a:t>COMPASSIONATE</a:t>
            </a:r>
            <a:r>
              <a:rPr lang="en-US" dirty="0"/>
              <a:t>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u="sng" dirty="0" smtClean="0"/>
              <a:t>LOVE</a:t>
            </a:r>
            <a:r>
              <a:rPr lang="en-US" sz="3200" u="sng" dirty="0" smtClean="0"/>
              <a:t> </a:t>
            </a:r>
            <a:r>
              <a:rPr lang="en-US" sz="3200" dirty="0"/>
              <a:t>is greatly influential.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u="sng" dirty="0" smtClean="0"/>
              <a:t>KINDNESS</a:t>
            </a:r>
            <a:r>
              <a:rPr lang="en-US" sz="3200" u="sng" dirty="0" smtClean="0"/>
              <a:t> </a:t>
            </a:r>
            <a:r>
              <a:rPr lang="en-US" sz="3200" dirty="0"/>
              <a:t>will always be remembered.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Love </a:t>
            </a:r>
            <a:r>
              <a:rPr lang="en-US" sz="3200" dirty="0"/>
              <a:t>and kindness are </a:t>
            </a:r>
            <a:r>
              <a:rPr lang="en-US" sz="3200" b="1" u="sng" dirty="0"/>
              <a:t>GODLIKE</a:t>
            </a:r>
            <a:r>
              <a:rPr lang="en-US" sz="3200" dirty="0"/>
              <a:t> qualities – virtues we embrace and </a:t>
            </a:r>
            <a:r>
              <a:rPr lang="en-US" sz="3200" b="1" u="sng" dirty="0"/>
              <a:t>DEMONSTRATE</a:t>
            </a:r>
            <a:r>
              <a:rPr lang="en-US" sz="3200" dirty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Apart </a:t>
            </a:r>
            <a:r>
              <a:rPr lang="en-US" sz="3200" dirty="0"/>
              <a:t>from kindness and compassion, few people will be </a:t>
            </a:r>
            <a:r>
              <a:rPr lang="en-US" sz="3200" b="1" u="sng" dirty="0"/>
              <a:t>SAVED</a:t>
            </a:r>
            <a:r>
              <a:rPr lang="en-US" sz="3200" dirty="0"/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Chaparral Pro Light" pitchFamily="18" charset="0"/>
              </a:rPr>
              <a:t>Becoming a Compassionate Christian</a:t>
            </a:r>
            <a:endParaRPr lang="en-US" dirty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620</Words>
  <Application>Microsoft Office PowerPoint</Application>
  <PresentationFormat>On-screen Show (4:3)</PresentationFormat>
  <Paragraphs>81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Chaparral Pro Light</vt:lpstr>
      <vt:lpstr>Calibri</vt:lpstr>
      <vt:lpstr>Office Theme</vt:lpstr>
      <vt:lpstr>Love Your Friend to Faith Becoming a Compassionate Christian</vt:lpstr>
      <vt:lpstr>Becoming a Compassionate Christian</vt:lpstr>
      <vt:lpstr>Becoming a Compassionate Christian</vt:lpstr>
      <vt:lpstr>Becoming a Compassionate Christian</vt:lpstr>
      <vt:lpstr>Becoming a Compassionate Christian</vt:lpstr>
      <vt:lpstr>Becoming a Compassionate Christian</vt:lpstr>
      <vt:lpstr>Becoming a Compassionate Christian</vt:lpstr>
      <vt:lpstr>Becoming a Compassionate Christian</vt:lpstr>
      <vt:lpstr>Becoming a Compassionate Christian</vt:lpstr>
      <vt:lpstr>Becoming a Compassionate Christian</vt:lpstr>
      <vt:lpstr>Becoming a Compassionate Christian</vt:lpstr>
      <vt:lpstr>Becoming a Compassionate Christian</vt:lpstr>
      <vt:lpstr>Becoming a Compassionate Christian</vt:lpstr>
      <vt:lpstr>Becoming a Compassionate Christian</vt:lpstr>
    </vt:vector>
  </TitlesOfParts>
  <Company>Church of the Nazarene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your Friend to Faith Becoming a Caring Christian</dc:title>
  <dc:creator>Jackie James</dc:creator>
  <cp:lastModifiedBy>Whitney Lett</cp:lastModifiedBy>
  <cp:revision>13</cp:revision>
  <dcterms:created xsi:type="dcterms:W3CDTF">2013-03-13T15:59:31Z</dcterms:created>
  <dcterms:modified xsi:type="dcterms:W3CDTF">2013-04-05T13:44:38Z</dcterms:modified>
</cp:coreProperties>
</file>